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diagrams/quickStyle1.xml" ContentType="application/vnd.openxmlformats-officedocument.drawingml.diagramStyle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diagrams/colors1.xml" ContentType="application/vnd.openxmlformats-officedocument.drawingml.diagramColor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diagrams/data1.xml" ContentType="application/vnd.openxmlformats-officedocument.drawingml.diagramData+xml"/>
  <Override PartName="/ppt/diagrams/drawing1.xml" ContentType="application/vnd.ms-office.drawingml.diagramDrawing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diagrams/layout1.xml" ContentType="application/vnd.openxmlformats-officedocument.drawingml.diagramLayout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1" r:id="rId6"/>
    <p:sldId id="260" r:id="rId7"/>
    <p:sldId id="263" r:id="rId8"/>
    <p:sldId id="262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82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ADF9B74-63AC-3A48-92B3-36C30B0B0592}" type="doc">
      <dgm:prSet loTypeId="urn:microsoft.com/office/officeart/2005/8/layout/hierarchy1" loCatId="hierarchy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1E1B443-3944-FD40-A520-C00E33A29C2B}">
      <dgm:prSet phldrT="[Text]" custT="1"/>
      <dgm:spPr/>
      <dgm:t>
        <a:bodyPr/>
        <a:lstStyle/>
        <a:p>
          <a:r>
            <a:rPr lang="en-US" sz="1800" dirty="0" smtClean="0"/>
            <a:t>salt soluble?</a:t>
          </a:r>
          <a:endParaRPr lang="en-US" sz="1800" dirty="0"/>
        </a:p>
      </dgm:t>
    </dgm:pt>
    <dgm:pt modelId="{EB2C369C-02E6-7147-88B9-99AD552F9450}" type="parTrans" cxnId="{2CE0BA88-4E44-734E-9FFD-1F36C02B2DB0}">
      <dgm:prSet/>
      <dgm:spPr/>
      <dgm:t>
        <a:bodyPr/>
        <a:lstStyle/>
        <a:p>
          <a:endParaRPr lang="en-US"/>
        </a:p>
      </dgm:t>
    </dgm:pt>
    <dgm:pt modelId="{1E286F14-2B9A-2B42-B40A-CD77890FB870}" type="sibTrans" cxnId="{2CE0BA88-4E44-734E-9FFD-1F36C02B2DB0}">
      <dgm:prSet/>
      <dgm:spPr/>
      <dgm:t>
        <a:bodyPr/>
        <a:lstStyle/>
        <a:p>
          <a:endParaRPr lang="en-US"/>
        </a:p>
      </dgm:t>
    </dgm:pt>
    <dgm:pt modelId="{F591EADA-C98C-724B-A13F-89CE7B8E218C}">
      <dgm:prSet phldrT="[Text]" custT="1"/>
      <dgm:spPr/>
      <dgm:t>
        <a:bodyPr/>
        <a:lstStyle/>
        <a:p>
          <a:r>
            <a:rPr lang="en-US" sz="1800" dirty="0" smtClean="0"/>
            <a:t>yes, then choose an acid and a base</a:t>
          </a:r>
          <a:endParaRPr lang="en-US" sz="1800" dirty="0"/>
        </a:p>
      </dgm:t>
    </dgm:pt>
    <dgm:pt modelId="{4E1A2750-E613-2240-8452-64AA4E85B579}" type="parTrans" cxnId="{60699ED8-4DF9-F943-8244-EE2BF0DC7C31}">
      <dgm:prSet/>
      <dgm:spPr/>
      <dgm:t>
        <a:bodyPr/>
        <a:lstStyle/>
        <a:p>
          <a:endParaRPr lang="en-US"/>
        </a:p>
      </dgm:t>
    </dgm:pt>
    <dgm:pt modelId="{65E183A3-1A36-4F44-85DF-CBD87B4539D7}" type="sibTrans" cxnId="{60699ED8-4DF9-F943-8244-EE2BF0DC7C31}">
      <dgm:prSet/>
      <dgm:spPr/>
      <dgm:t>
        <a:bodyPr/>
        <a:lstStyle/>
        <a:p>
          <a:endParaRPr lang="en-US"/>
        </a:p>
      </dgm:t>
    </dgm:pt>
    <dgm:pt modelId="{06A0A94F-B536-4A49-92FF-454A41D53686}">
      <dgm:prSet phldrT="[Text]" custT="1"/>
      <dgm:spPr/>
      <dgm:t>
        <a:bodyPr/>
        <a:lstStyle/>
        <a:p>
          <a:r>
            <a:rPr lang="en-US" sz="2000" dirty="0" smtClean="0"/>
            <a:t>base soluble?</a:t>
          </a:r>
          <a:endParaRPr lang="en-US" sz="2000" dirty="0"/>
        </a:p>
      </dgm:t>
    </dgm:pt>
    <dgm:pt modelId="{8570B880-1D5C-C346-B178-94CFC8D07CA7}" type="parTrans" cxnId="{EA72DE3E-EF9C-A049-8CA4-E836D90A67BA}">
      <dgm:prSet/>
      <dgm:spPr/>
      <dgm:t>
        <a:bodyPr/>
        <a:lstStyle/>
        <a:p>
          <a:endParaRPr lang="en-US"/>
        </a:p>
      </dgm:t>
    </dgm:pt>
    <dgm:pt modelId="{69E0152F-5066-D041-A07A-BBC540C0DAF2}" type="sibTrans" cxnId="{EA72DE3E-EF9C-A049-8CA4-E836D90A67BA}">
      <dgm:prSet/>
      <dgm:spPr/>
      <dgm:t>
        <a:bodyPr/>
        <a:lstStyle/>
        <a:p>
          <a:endParaRPr lang="en-US"/>
        </a:p>
      </dgm:t>
    </dgm:pt>
    <dgm:pt modelId="{549C0522-72FE-AD41-964E-EDEDE6E0F80C}">
      <dgm:prSet phldrT="[Text]" custT="1"/>
      <dgm:spPr/>
      <dgm:t>
        <a:bodyPr/>
        <a:lstStyle/>
        <a:p>
          <a:r>
            <a:rPr lang="en-US" sz="2400" dirty="0" smtClean="0"/>
            <a:t>no</a:t>
          </a:r>
          <a:endParaRPr lang="en-US" sz="2400" dirty="0"/>
        </a:p>
      </dgm:t>
    </dgm:pt>
    <dgm:pt modelId="{20D5B874-6711-3A4E-8213-D52D62AC7655}" type="parTrans" cxnId="{EAF04AE2-7004-D04D-9ACE-530D7276FD9E}">
      <dgm:prSet/>
      <dgm:spPr/>
      <dgm:t>
        <a:bodyPr/>
        <a:lstStyle/>
        <a:p>
          <a:endParaRPr lang="en-US"/>
        </a:p>
      </dgm:t>
    </dgm:pt>
    <dgm:pt modelId="{CE282528-DC21-A345-858F-A296DDC79903}" type="sibTrans" cxnId="{EAF04AE2-7004-D04D-9ACE-530D7276FD9E}">
      <dgm:prSet/>
      <dgm:spPr/>
      <dgm:t>
        <a:bodyPr/>
        <a:lstStyle/>
        <a:p>
          <a:endParaRPr lang="en-US"/>
        </a:p>
      </dgm:t>
    </dgm:pt>
    <dgm:pt modelId="{2E6E3ABA-013D-454E-8EC6-316A644B53A6}">
      <dgm:prSet phldrT="[Text]" custT="1"/>
      <dgm:spPr/>
      <dgm:t>
        <a:bodyPr/>
        <a:lstStyle/>
        <a:p>
          <a:r>
            <a:rPr lang="en-US" sz="2800" dirty="0" smtClean="0"/>
            <a:t>no</a:t>
          </a:r>
          <a:endParaRPr lang="en-US" sz="2800" dirty="0"/>
        </a:p>
      </dgm:t>
    </dgm:pt>
    <dgm:pt modelId="{C7DE13FF-D347-A942-AC92-456B803CD624}" type="parTrans" cxnId="{3AA99296-FC4F-D042-836A-EF96278CD41B}">
      <dgm:prSet/>
      <dgm:spPr/>
      <dgm:t>
        <a:bodyPr/>
        <a:lstStyle/>
        <a:p>
          <a:endParaRPr lang="en-US"/>
        </a:p>
      </dgm:t>
    </dgm:pt>
    <dgm:pt modelId="{BE6898D1-429F-1B4C-B822-1BDE8D2C1387}" type="sibTrans" cxnId="{3AA99296-FC4F-D042-836A-EF96278CD41B}">
      <dgm:prSet/>
      <dgm:spPr/>
      <dgm:t>
        <a:bodyPr/>
        <a:lstStyle/>
        <a:p>
          <a:endParaRPr lang="en-US"/>
        </a:p>
      </dgm:t>
    </dgm:pt>
    <dgm:pt modelId="{3042912F-E8F8-754B-B72F-46C74C7CE339}">
      <dgm:prSet phldrT="[Text]" custT="1"/>
      <dgm:spPr/>
      <dgm:t>
        <a:bodyPr/>
        <a:lstStyle/>
        <a:p>
          <a:r>
            <a:rPr lang="en-US" sz="2000" dirty="0" smtClean="0"/>
            <a:t>precipitation</a:t>
          </a:r>
        </a:p>
        <a:p>
          <a:r>
            <a:rPr lang="en-US" sz="2000" dirty="0" smtClean="0"/>
            <a:t>choose two soluble salts</a:t>
          </a:r>
          <a:endParaRPr lang="en-US" sz="2000" dirty="0"/>
        </a:p>
      </dgm:t>
    </dgm:pt>
    <dgm:pt modelId="{3259F9D0-B830-FC47-B5B6-DEC16039789E}" type="parTrans" cxnId="{77DD2742-42AA-5847-A0BA-E60938499E2E}">
      <dgm:prSet/>
      <dgm:spPr/>
      <dgm:t>
        <a:bodyPr/>
        <a:lstStyle/>
        <a:p>
          <a:endParaRPr lang="en-US"/>
        </a:p>
      </dgm:t>
    </dgm:pt>
    <dgm:pt modelId="{07CD0785-B9D2-0346-BF92-01A74DCE729D}" type="sibTrans" cxnId="{77DD2742-42AA-5847-A0BA-E60938499E2E}">
      <dgm:prSet/>
      <dgm:spPr/>
      <dgm:t>
        <a:bodyPr/>
        <a:lstStyle/>
        <a:p>
          <a:endParaRPr lang="en-US"/>
        </a:p>
      </dgm:t>
    </dgm:pt>
    <dgm:pt modelId="{222F47B7-048B-9249-9BEA-1A27E4A3A64C}">
      <dgm:prSet/>
      <dgm:spPr/>
      <dgm:t>
        <a:bodyPr/>
        <a:lstStyle/>
        <a:p>
          <a:r>
            <a:rPr lang="en-US" dirty="0" smtClean="0"/>
            <a:t>titration</a:t>
          </a:r>
          <a:endParaRPr lang="en-US" dirty="0"/>
        </a:p>
      </dgm:t>
    </dgm:pt>
    <dgm:pt modelId="{43E3F6EC-D5D2-8340-AB10-600F01EBF19A}" type="parTrans" cxnId="{90A8901C-ABFD-D042-A609-63B62156ECDF}">
      <dgm:prSet/>
      <dgm:spPr/>
      <dgm:t>
        <a:bodyPr/>
        <a:lstStyle/>
        <a:p>
          <a:endParaRPr lang="en-US"/>
        </a:p>
      </dgm:t>
    </dgm:pt>
    <dgm:pt modelId="{8CA57F9D-817A-F445-B2DF-7FA3D1B95BE8}" type="sibTrans" cxnId="{90A8901C-ABFD-D042-A609-63B62156ECDF}">
      <dgm:prSet/>
      <dgm:spPr/>
      <dgm:t>
        <a:bodyPr/>
        <a:lstStyle/>
        <a:p>
          <a:endParaRPr lang="en-US"/>
        </a:p>
      </dgm:t>
    </dgm:pt>
    <dgm:pt modelId="{27B940B7-B645-6649-9634-0199DA9E634D}">
      <dgm:prSet custT="1"/>
      <dgm:spPr/>
      <dgm:t>
        <a:bodyPr/>
        <a:lstStyle/>
        <a:p>
          <a:r>
            <a:rPr lang="en-US" sz="2400" dirty="0" smtClean="0"/>
            <a:t>yes</a:t>
          </a:r>
          <a:endParaRPr lang="en-US" sz="2400" dirty="0"/>
        </a:p>
      </dgm:t>
    </dgm:pt>
    <dgm:pt modelId="{9AE40A51-E81E-FE47-BA03-B5A5D1401699}" type="sibTrans" cxnId="{34B45AD1-3F94-9E4A-975F-FD954BF1123E}">
      <dgm:prSet/>
      <dgm:spPr/>
      <dgm:t>
        <a:bodyPr/>
        <a:lstStyle/>
        <a:p>
          <a:endParaRPr lang="en-US"/>
        </a:p>
      </dgm:t>
    </dgm:pt>
    <dgm:pt modelId="{9FD9A3B4-D524-A347-BC76-6E98CD6B7319}" type="parTrans" cxnId="{34B45AD1-3F94-9E4A-975F-FD954BF1123E}">
      <dgm:prSet/>
      <dgm:spPr/>
      <dgm:t>
        <a:bodyPr/>
        <a:lstStyle/>
        <a:p>
          <a:endParaRPr lang="en-US"/>
        </a:p>
      </dgm:t>
    </dgm:pt>
    <dgm:pt modelId="{AE78E1FC-F7DB-3A4E-A302-D7C2504995A3}">
      <dgm:prSet phldrT="[Text]" custT="1"/>
      <dgm:spPr/>
      <dgm:t>
        <a:bodyPr/>
        <a:lstStyle/>
        <a:p>
          <a:r>
            <a:rPr lang="en-US" sz="2400" dirty="0" smtClean="0"/>
            <a:t>excess base</a:t>
          </a:r>
          <a:endParaRPr lang="en-US" sz="2400" dirty="0"/>
        </a:p>
      </dgm:t>
    </dgm:pt>
    <dgm:pt modelId="{EEDB5725-EF5C-2C4B-B57F-260462236FFE}" type="parTrans" cxnId="{93C7561C-8C2D-1542-84A2-113F44735940}">
      <dgm:prSet/>
      <dgm:spPr/>
      <dgm:t>
        <a:bodyPr/>
        <a:lstStyle/>
        <a:p>
          <a:endParaRPr lang="en-US"/>
        </a:p>
      </dgm:t>
    </dgm:pt>
    <dgm:pt modelId="{93B455C2-B78D-2041-A9B1-E77A71DC5AF9}" type="sibTrans" cxnId="{93C7561C-8C2D-1542-84A2-113F44735940}">
      <dgm:prSet/>
      <dgm:spPr/>
      <dgm:t>
        <a:bodyPr/>
        <a:lstStyle/>
        <a:p>
          <a:endParaRPr lang="en-US"/>
        </a:p>
      </dgm:t>
    </dgm:pt>
    <dgm:pt modelId="{D3D4DB0C-B10E-3440-B031-02BB21D6B69E}" type="pres">
      <dgm:prSet presAssocID="{BADF9B74-63AC-3A48-92B3-36C30B0B0592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D9AB4014-F052-424A-8846-38C327A32D22}" type="pres">
      <dgm:prSet presAssocID="{71E1B443-3944-FD40-A520-C00E33A29C2B}" presName="hierRoot1" presStyleCnt="0"/>
      <dgm:spPr/>
    </dgm:pt>
    <dgm:pt modelId="{5AF6CC10-8E86-424D-B7AB-F37823C9B05B}" type="pres">
      <dgm:prSet presAssocID="{71E1B443-3944-FD40-A520-C00E33A29C2B}" presName="composite" presStyleCnt="0"/>
      <dgm:spPr/>
    </dgm:pt>
    <dgm:pt modelId="{80AC1F88-E8B3-D644-86CD-A9C3FB0315BD}" type="pres">
      <dgm:prSet presAssocID="{71E1B443-3944-FD40-A520-C00E33A29C2B}" presName="background" presStyleLbl="node0" presStyleIdx="0" presStyleCnt="1"/>
      <dgm:spPr/>
    </dgm:pt>
    <dgm:pt modelId="{42BAD7D3-3772-B74D-A570-F6C7DFB52700}" type="pres">
      <dgm:prSet presAssocID="{71E1B443-3944-FD40-A520-C00E33A29C2B}" presName="text" presStyleLbl="fgAcc0" presStyleIdx="0" presStyleCnt="1" custScaleX="87520" custScaleY="69651" custLinFactNeighborX="-66667" custLinFactNeighborY="-7855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0229E5D-51F9-DB41-BE68-FDDB6C23700D}" type="pres">
      <dgm:prSet presAssocID="{71E1B443-3944-FD40-A520-C00E33A29C2B}" presName="hierChild2" presStyleCnt="0"/>
      <dgm:spPr/>
    </dgm:pt>
    <dgm:pt modelId="{45526C52-FBAB-214B-96A1-12EB229FB852}" type="pres">
      <dgm:prSet presAssocID="{4E1A2750-E613-2240-8452-64AA4E85B579}" presName="Name10" presStyleLbl="parChTrans1D2" presStyleIdx="0" presStyleCnt="2"/>
      <dgm:spPr/>
      <dgm:t>
        <a:bodyPr/>
        <a:lstStyle/>
        <a:p>
          <a:endParaRPr lang="en-US"/>
        </a:p>
      </dgm:t>
    </dgm:pt>
    <dgm:pt modelId="{4E286793-855A-D242-A3C4-44CD673D23C0}" type="pres">
      <dgm:prSet presAssocID="{F591EADA-C98C-724B-A13F-89CE7B8E218C}" presName="hierRoot2" presStyleCnt="0"/>
      <dgm:spPr/>
    </dgm:pt>
    <dgm:pt modelId="{FA329CC8-A5FF-884B-9A4A-F168A4FB1B23}" type="pres">
      <dgm:prSet presAssocID="{F591EADA-C98C-724B-A13F-89CE7B8E218C}" presName="composite2" presStyleCnt="0"/>
      <dgm:spPr/>
    </dgm:pt>
    <dgm:pt modelId="{2578E110-9B14-1143-AC63-9C0074F19D72}" type="pres">
      <dgm:prSet presAssocID="{F591EADA-C98C-724B-A13F-89CE7B8E218C}" presName="background2" presStyleLbl="node2" presStyleIdx="0" presStyleCnt="2"/>
      <dgm:spPr/>
    </dgm:pt>
    <dgm:pt modelId="{A2964C5E-4F10-1D49-B8FC-B445CF008D51}" type="pres">
      <dgm:prSet presAssocID="{F591EADA-C98C-724B-A13F-89CE7B8E218C}" presName="text2" presStyleLbl="fgAcc2" presStyleIdx="0" presStyleCnt="2" custScaleX="129104" custLinFactY="-19724" custLinFactNeighborX="-75146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00E35D4-4E22-264A-825B-70AB0D1A7F71}" type="pres">
      <dgm:prSet presAssocID="{F591EADA-C98C-724B-A13F-89CE7B8E218C}" presName="hierChild3" presStyleCnt="0"/>
      <dgm:spPr/>
    </dgm:pt>
    <dgm:pt modelId="{A6CBB123-8A46-E14A-AF86-EF5A54C3B30C}" type="pres">
      <dgm:prSet presAssocID="{8570B880-1D5C-C346-B178-94CFC8D07CA7}" presName="Name17" presStyleLbl="parChTrans1D3" presStyleIdx="0" presStyleCnt="5"/>
      <dgm:spPr/>
      <dgm:t>
        <a:bodyPr/>
        <a:lstStyle/>
        <a:p>
          <a:endParaRPr lang="en-US"/>
        </a:p>
      </dgm:t>
    </dgm:pt>
    <dgm:pt modelId="{0F019CA6-2B3B-DC48-B837-A582663749F2}" type="pres">
      <dgm:prSet presAssocID="{06A0A94F-B536-4A49-92FF-454A41D53686}" presName="hierRoot3" presStyleCnt="0"/>
      <dgm:spPr/>
    </dgm:pt>
    <dgm:pt modelId="{201374BA-A1D6-7E45-BE51-5FDA3B121464}" type="pres">
      <dgm:prSet presAssocID="{06A0A94F-B536-4A49-92FF-454A41D53686}" presName="composite3" presStyleCnt="0"/>
      <dgm:spPr/>
    </dgm:pt>
    <dgm:pt modelId="{2AC07110-7ADC-364D-995C-60604743F1CB}" type="pres">
      <dgm:prSet presAssocID="{06A0A94F-B536-4A49-92FF-454A41D53686}" presName="background3" presStyleLbl="node3" presStyleIdx="0" presStyleCnt="5"/>
      <dgm:spPr/>
    </dgm:pt>
    <dgm:pt modelId="{F356EFA5-B854-3A40-8CF9-ECC75A1EA5DB}" type="pres">
      <dgm:prSet presAssocID="{06A0A94F-B536-4A49-92FF-454A41D53686}" presName="text3" presStyleLbl="fgAcc3" presStyleIdx="0" presStyleCnt="5" custLinFactY="-16037" custLinFactNeighborX="17525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443C646-7025-2D49-A330-FA31F661CE95}" type="pres">
      <dgm:prSet presAssocID="{06A0A94F-B536-4A49-92FF-454A41D53686}" presName="hierChild4" presStyleCnt="0"/>
      <dgm:spPr/>
    </dgm:pt>
    <dgm:pt modelId="{9B3E8930-3AF4-EF47-A9D3-4722343265DE}" type="pres">
      <dgm:prSet presAssocID="{9FD9A3B4-D524-A347-BC76-6E98CD6B7319}" presName="Name17" presStyleLbl="parChTrans1D3" presStyleIdx="1" presStyleCnt="5"/>
      <dgm:spPr/>
      <dgm:t>
        <a:bodyPr/>
        <a:lstStyle/>
        <a:p>
          <a:endParaRPr lang="en-US"/>
        </a:p>
      </dgm:t>
    </dgm:pt>
    <dgm:pt modelId="{FA7B5DAD-9EE9-094D-9D25-9DB89F87D687}" type="pres">
      <dgm:prSet presAssocID="{27B940B7-B645-6649-9634-0199DA9E634D}" presName="hierRoot3" presStyleCnt="0"/>
      <dgm:spPr/>
    </dgm:pt>
    <dgm:pt modelId="{1EB19F89-3BBF-1449-A480-F3316FF04E59}" type="pres">
      <dgm:prSet presAssocID="{27B940B7-B645-6649-9634-0199DA9E634D}" presName="composite3" presStyleCnt="0"/>
      <dgm:spPr/>
    </dgm:pt>
    <dgm:pt modelId="{CE7F26AE-BF79-BB40-841F-5ED4A6445A7F}" type="pres">
      <dgm:prSet presAssocID="{27B940B7-B645-6649-9634-0199DA9E634D}" presName="background3" presStyleLbl="node3" presStyleIdx="1" presStyleCnt="5"/>
      <dgm:spPr/>
    </dgm:pt>
    <dgm:pt modelId="{DF593E3B-6AE9-8343-82FC-279E25698E5B}" type="pres">
      <dgm:prSet presAssocID="{27B940B7-B645-6649-9634-0199DA9E634D}" presName="text3" presStyleLbl="fgAcc3" presStyleIdx="1" presStyleCnt="5" custLinFactX="-13530" custLinFactNeighborX="-100000" custLinFactNeighborY="6483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CBD38C0-875A-8146-9F2A-BC97DF23B281}" type="pres">
      <dgm:prSet presAssocID="{27B940B7-B645-6649-9634-0199DA9E634D}" presName="hierChild4" presStyleCnt="0"/>
      <dgm:spPr/>
    </dgm:pt>
    <dgm:pt modelId="{F8EC6B52-F986-6E41-A614-740BA7CCF3DB}" type="pres">
      <dgm:prSet presAssocID="{43E3F6EC-D5D2-8340-AB10-600F01EBF19A}" presName="Name17" presStyleLbl="parChTrans1D3" presStyleIdx="2" presStyleCnt="5"/>
      <dgm:spPr/>
      <dgm:t>
        <a:bodyPr/>
        <a:lstStyle/>
        <a:p>
          <a:endParaRPr lang="en-US"/>
        </a:p>
      </dgm:t>
    </dgm:pt>
    <dgm:pt modelId="{0923808C-2739-604A-A408-1E4AD62C4BA0}" type="pres">
      <dgm:prSet presAssocID="{222F47B7-048B-9249-9BEA-1A27E4A3A64C}" presName="hierRoot3" presStyleCnt="0"/>
      <dgm:spPr/>
    </dgm:pt>
    <dgm:pt modelId="{4B47EBC9-CDF7-B345-92CD-8F9D9EB6E06C}" type="pres">
      <dgm:prSet presAssocID="{222F47B7-048B-9249-9BEA-1A27E4A3A64C}" presName="composite3" presStyleCnt="0"/>
      <dgm:spPr/>
    </dgm:pt>
    <dgm:pt modelId="{27107502-0CCC-7946-9A04-1462E23EA716}" type="pres">
      <dgm:prSet presAssocID="{222F47B7-048B-9249-9BEA-1A27E4A3A64C}" presName="background3" presStyleLbl="node3" presStyleIdx="2" presStyleCnt="5"/>
      <dgm:spPr/>
    </dgm:pt>
    <dgm:pt modelId="{025C1A63-1303-B84C-A059-653BA2121339}" type="pres">
      <dgm:prSet presAssocID="{222F47B7-048B-9249-9BEA-1A27E4A3A64C}" presName="text3" presStyleLbl="fgAcc3" presStyleIdx="2" presStyleCnt="5" custLinFactX="-44082" custLinFactY="100000" custLinFactNeighborX="-100000" custLinFactNeighborY="12495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862F806-001B-774B-8340-0B46487077DA}" type="pres">
      <dgm:prSet presAssocID="{222F47B7-048B-9249-9BEA-1A27E4A3A64C}" presName="hierChild4" presStyleCnt="0"/>
      <dgm:spPr/>
    </dgm:pt>
    <dgm:pt modelId="{F6418C3E-64D3-6B4B-BD21-D3024ED72798}" type="pres">
      <dgm:prSet presAssocID="{20D5B874-6711-3A4E-8213-D52D62AC7655}" presName="Name17" presStyleLbl="parChTrans1D3" presStyleIdx="3" presStyleCnt="5"/>
      <dgm:spPr/>
      <dgm:t>
        <a:bodyPr/>
        <a:lstStyle/>
        <a:p>
          <a:endParaRPr lang="en-US"/>
        </a:p>
      </dgm:t>
    </dgm:pt>
    <dgm:pt modelId="{756194E6-AF80-2346-B0A4-4FF075F5F636}" type="pres">
      <dgm:prSet presAssocID="{549C0522-72FE-AD41-964E-EDEDE6E0F80C}" presName="hierRoot3" presStyleCnt="0"/>
      <dgm:spPr/>
    </dgm:pt>
    <dgm:pt modelId="{5404A79C-844B-D04F-8020-C5D0543084C9}" type="pres">
      <dgm:prSet presAssocID="{549C0522-72FE-AD41-964E-EDEDE6E0F80C}" presName="composite3" presStyleCnt="0"/>
      <dgm:spPr/>
    </dgm:pt>
    <dgm:pt modelId="{7E389AB2-A046-0245-93ED-53A7532C6369}" type="pres">
      <dgm:prSet presAssocID="{549C0522-72FE-AD41-964E-EDEDE6E0F80C}" presName="background3" presStyleLbl="node3" presStyleIdx="3" presStyleCnt="5"/>
      <dgm:spPr/>
    </dgm:pt>
    <dgm:pt modelId="{23A3C1EA-E552-794C-9958-604925DCAEA9}" type="pres">
      <dgm:prSet presAssocID="{549C0522-72FE-AD41-964E-EDEDE6E0F80C}" presName="text3" presStyleLbl="fgAcc3" presStyleIdx="3" presStyleCnt="5" custLinFactNeighborX="-98999" custLinFactNeighborY="4785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7203060-808C-3F4E-B62F-B3F52A88818C}" type="pres">
      <dgm:prSet presAssocID="{549C0522-72FE-AD41-964E-EDEDE6E0F80C}" presName="hierChild4" presStyleCnt="0"/>
      <dgm:spPr/>
    </dgm:pt>
    <dgm:pt modelId="{EA2ADA67-FC2E-D84B-A223-9B9AA6F73A80}" type="pres">
      <dgm:prSet presAssocID="{EEDB5725-EF5C-2C4B-B57F-260462236FFE}" presName="Name23" presStyleLbl="parChTrans1D4" presStyleIdx="0" presStyleCnt="1"/>
      <dgm:spPr/>
      <dgm:t>
        <a:bodyPr/>
        <a:lstStyle/>
        <a:p>
          <a:endParaRPr lang="en-US"/>
        </a:p>
      </dgm:t>
    </dgm:pt>
    <dgm:pt modelId="{9173C67D-CBFC-CD43-9AC9-4F4F77D5F9EC}" type="pres">
      <dgm:prSet presAssocID="{AE78E1FC-F7DB-3A4E-A302-D7C2504995A3}" presName="hierRoot4" presStyleCnt="0"/>
      <dgm:spPr/>
    </dgm:pt>
    <dgm:pt modelId="{D207FD9E-E1ED-D34C-A02E-9DCCFC75E616}" type="pres">
      <dgm:prSet presAssocID="{AE78E1FC-F7DB-3A4E-A302-D7C2504995A3}" presName="composite4" presStyleCnt="0"/>
      <dgm:spPr/>
    </dgm:pt>
    <dgm:pt modelId="{A1F9B290-EADE-B84D-A18D-5D162F792EDF}" type="pres">
      <dgm:prSet presAssocID="{AE78E1FC-F7DB-3A4E-A302-D7C2504995A3}" presName="background4" presStyleLbl="node4" presStyleIdx="0" presStyleCnt="1"/>
      <dgm:spPr/>
    </dgm:pt>
    <dgm:pt modelId="{A8AA56E5-1369-F042-B409-A3EF259B8C24}" type="pres">
      <dgm:prSet presAssocID="{AE78E1FC-F7DB-3A4E-A302-D7C2504995A3}" presName="text4" presStyleLbl="fgAcc4" presStyleIdx="0" presStyleCnt="1" custLinFactNeighborX="-67369" custLinFactNeighborY="6756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8E75D51-F2DC-5E47-84D0-CBBFF8602A15}" type="pres">
      <dgm:prSet presAssocID="{AE78E1FC-F7DB-3A4E-A302-D7C2504995A3}" presName="hierChild5" presStyleCnt="0"/>
      <dgm:spPr/>
    </dgm:pt>
    <dgm:pt modelId="{BD77C85B-C014-AB45-B646-0F31A586D867}" type="pres">
      <dgm:prSet presAssocID="{C7DE13FF-D347-A942-AC92-456B803CD624}" presName="Name10" presStyleLbl="parChTrans1D2" presStyleIdx="1" presStyleCnt="2"/>
      <dgm:spPr/>
      <dgm:t>
        <a:bodyPr/>
        <a:lstStyle/>
        <a:p>
          <a:endParaRPr lang="en-US"/>
        </a:p>
      </dgm:t>
    </dgm:pt>
    <dgm:pt modelId="{F921229F-ED60-824B-BF2A-F783EFE28B95}" type="pres">
      <dgm:prSet presAssocID="{2E6E3ABA-013D-454E-8EC6-316A644B53A6}" presName="hierRoot2" presStyleCnt="0"/>
      <dgm:spPr/>
    </dgm:pt>
    <dgm:pt modelId="{AB92BEAF-1A10-5549-B810-3F8D22C9CA33}" type="pres">
      <dgm:prSet presAssocID="{2E6E3ABA-013D-454E-8EC6-316A644B53A6}" presName="composite2" presStyleCnt="0"/>
      <dgm:spPr/>
    </dgm:pt>
    <dgm:pt modelId="{E87B9C9B-3604-6748-8A04-E8A6F1D3642E}" type="pres">
      <dgm:prSet presAssocID="{2E6E3ABA-013D-454E-8EC6-316A644B53A6}" presName="background2" presStyleLbl="node2" presStyleIdx="1" presStyleCnt="2"/>
      <dgm:spPr/>
    </dgm:pt>
    <dgm:pt modelId="{61A8BFA8-8489-4244-A5C0-02B274DC88F6}" type="pres">
      <dgm:prSet presAssocID="{2E6E3ABA-013D-454E-8EC6-316A644B53A6}" presName="text2" presStyleLbl="fgAcc2" presStyleIdx="1" presStyleCnt="2" custLinFactY="-9471" custLinFactNeighborX="-19951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71C3C2E-C993-DD45-904D-1AA854E172B5}" type="pres">
      <dgm:prSet presAssocID="{2E6E3ABA-013D-454E-8EC6-316A644B53A6}" presName="hierChild3" presStyleCnt="0"/>
      <dgm:spPr/>
    </dgm:pt>
    <dgm:pt modelId="{6BCEA2AE-CE92-B14B-8049-D96728EEFEAD}" type="pres">
      <dgm:prSet presAssocID="{3259F9D0-B830-FC47-B5B6-DEC16039789E}" presName="Name17" presStyleLbl="parChTrans1D3" presStyleIdx="4" presStyleCnt="5"/>
      <dgm:spPr/>
      <dgm:t>
        <a:bodyPr/>
        <a:lstStyle/>
        <a:p>
          <a:endParaRPr lang="en-US"/>
        </a:p>
      </dgm:t>
    </dgm:pt>
    <dgm:pt modelId="{77E58FA4-E371-4E48-937D-FE40B148A185}" type="pres">
      <dgm:prSet presAssocID="{3042912F-E8F8-754B-B72F-46C74C7CE339}" presName="hierRoot3" presStyleCnt="0"/>
      <dgm:spPr/>
    </dgm:pt>
    <dgm:pt modelId="{E002AFDF-3053-5C4C-9D8C-82D7B18E6CDC}" type="pres">
      <dgm:prSet presAssocID="{3042912F-E8F8-754B-B72F-46C74C7CE339}" presName="composite3" presStyleCnt="0"/>
      <dgm:spPr/>
    </dgm:pt>
    <dgm:pt modelId="{544D738F-7938-DB40-84A2-3594472327E3}" type="pres">
      <dgm:prSet presAssocID="{3042912F-E8F8-754B-B72F-46C74C7CE339}" presName="background3" presStyleLbl="node3" presStyleIdx="4" presStyleCnt="5"/>
      <dgm:spPr/>
    </dgm:pt>
    <dgm:pt modelId="{5D8A057A-1EC4-624E-9469-B179CC97BA73}" type="pres">
      <dgm:prSet presAssocID="{3042912F-E8F8-754B-B72F-46C74C7CE339}" presName="text3" presStyleLbl="fgAcc3" presStyleIdx="4" presStyleCnt="5" custScaleX="157558" custScaleY="157212" custLinFactNeighborX="-14219" custLinFactNeighborY="-8893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FBE2C1B-E806-D544-9C2F-C7CD77962AAD}" type="pres">
      <dgm:prSet presAssocID="{3042912F-E8F8-754B-B72F-46C74C7CE339}" presName="hierChild4" presStyleCnt="0"/>
      <dgm:spPr/>
    </dgm:pt>
  </dgm:ptLst>
  <dgm:cxnLst>
    <dgm:cxn modelId="{3AA99296-FC4F-D042-836A-EF96278CD41B}" srcId="{71E1B443-3944-FD40-A520-C00E33A29C2B}" destId="{2E6E3ABA-013D-454E-8EC6-316A644B53A6}" srcOrd="1" destOrd="0" parTransId="{C7DE13FF-D347-A942-AC92-456B803CD624}" sibTransId="{BE6898D1-429F-1B4C-B822-1BDE8D2C1387}"/>
    <dgm:cxn modelId="{77DD2742-42AA-5847-A0BA-E60938499E2E}" srcId="{2E6E3ABA-013D-454E-8EC6-316A644B53A6}" destId="{3042912F-E8F8-754B-B72F-46C74C7CE339}" srcOrd="0" destOrd="0" parTransId="{3259F9D0-B830-FC47-B5B6-DEC16039789E}" sibTransId="{07CD0785-B9D2-0346-BF92-01A74DCE729D}"/>
    <dgm:cxn modelId="{90A8901C-ABFD-D042-A609-63B62156ECDF}" srcId="{F591EADA-C98C-724B-A13F-89CE7B8E218C}" destId="{222F47B7-048B-9249-9BEA-1A27E4A3A64C}" srcOrd="2" destOrd="0" parTransId="{43E3F6EC-D5D2-8340-AB10-600F01EBF19A}" sibTransId="{8CA57F9D-817A-F445-B2DF-7FA3D1B95BE8}"/>
    <dgm:cxn modelId="{DE7ED088-8700-F44F-9222-68D2223894B1}" type="presOf" srcId="{C7DE13FF-D347-A942-AC92-456B803CD624}" destId="{BD77C85B-C014-AB45-B646-0F31A586D867}" srcOrd="0" destOrd="0" presId="urn:microsoft.com/office/officeart/2005/8/layout/hierarchy1"/>
    <dgm:cxn modelId="{BB3D14DB-A980-F545-8F17-BD4A223AD616}" type="presOf" srcId="{9FD9A3B4-D524-A347-BC76-6E98CD6B7319}" destId="{9B3E8930-3AF4-EF47-A9D3-4722343265DE}" srcOrd="0" destOrd="0" presId="urn:microsoft.com/office/officeart/2005/8/layout/hierarchy1"/>
    <dgm:cxn modelId="{64C6C67A-5B1C-3E41-8252-73F9A4C41299}" type="presOf" srcId="{222F47B7-048B-9249-9BEA-1A27E4A3A64C}" destId="{025C1A63-1303-B84C-A059-653BA2121339}" srcOrd="0" destOrd="0" presId="urn:microsoft.com/office/officeart/2005/8/layout/hierarchy1"/>
    <dgm:cxn modelId="{2CE0BA88-4E44-734E-9FFD-1F36C02B2DB0}" srcId="{BADF9B74-63AC-3A48-92B3-36C30B0B0592}" destId="{71E1B443-3944-FD40-A520-C00E33A29C2B}" srcOrd="0" destOrd="0" parTransId="{EB2C369C-02E6-7147-88B9-99AD552F9450}" sibTransId="{1E286F14-2B9A-2B42-B40A-CD77890FB870}"/>
    <dgm:cxn modelId="{91485FF4-CFD7-2A40-A579-1DA654E3D3AE}" type="presOf" srcId="{20D5B874-6711-3A4E-8213-D52D62AC7655}" destId="{F6418C3E-64D3-6B4B-BD21-D3024ED72798}" srcOrd="0" destOrd="0" presId="urn:microsoft.com/office/officeart/2005/8/layout/hierarchy1"/>
    <dgm:cxn modelId="{DBD2F529-30D5-CB42-BD0F-EA8DF61E7729}" type="presOf" srcId="{43E3F6EC-D5D2-8340-AB10-600F01EBF19A}" destId="{F8EC6B52-F986-6E41-A614-740BA7CCF3DB}" srcOrd="0" destOrd="0" presId="urn:microsoft.com/office/officeart/2005/8/layout/hierarchy1"/>
    <dgm:cxn modelId="{3C7E2DB7-325C-2240-8724-764D580D9E3A}" type="presOf" srcId="{27B940B7-B645-6649-9634-0199DA9E634D}" destId="{DF593E3B-6AE9-8343-82FC-279E25698E5B}" srcOrd="0" destOrd="0" presId="urn:microsoft.com/office/officeart/2005/8/layout/hierarchy1"/>
    <dgm:cxn modelId="{93C7561C-8C2D-1542-84A2-113F44735940}" srcId="{549C0522-72FE-AD41-964E-EDEDE6E0F80C}" destId="{AE78E1FC-F7DB-3A4E-A302-D7C2504995A3}" srcOrd="0" destOrd="0" parTransId="{EEDB5725-EF5C-2C4B-B57F-260462236FFE}" sibTransId="{93B455C2-B78D-2041-A9B1-E77A71DC5AF9}"/>
    <dgm:cxn modelId="{0E2BA8F5-6C3C-5045-A0C7-0955E63B0F2D}" type="presOf" srcId="{3042912F-E8F8-754B-B72F-46C74C7CE339}" destId="{5D8A057A-1EC4-624E-9469-B179CC97BA73}" srcOrd="0" destOrd="0" presId="urn:microsoft.com/office/officeart/2005/8/layout/hierarchy1"/>
    <dgm:cxn modelId="{60699ED8-4DF9-F943-8244-EE2BF0DC7C31}" srcId="{71E1B443-3944-FD40-A520-C00E33A29C2B}" destId="{F591EADA-C98C-724B-A13F-89CE7B8E218C}" srcOrd="0" destOrd="0" parTransId="{4E1A2750-E613-2240-8452-64AA4E85B579}" sibTransId="{65E183A3-1A36-4F44-85DF-CBD87B4539D7}"/>
    <dgm:cxn modelId="{F565335C-462C-264B-BE7D-8D543D98B94C}" type="presOf" srcId="{F591EADA-C98C-724B-A13F-89CE7B8E218C}" destId="{A2964C5E-4F10-1D49-B8FC-B445CF008D51}" srcOrd="0" destOrd="0" presId="urn:microsoft.com/office/officeart/2005/8/layout/hierarchy1"/>
    <dgm:cxn modelId="{A63E5AA3-AFD9-6447-95E1-19888BB7E804}" type="presOf" srcId="{8570B880-1D5C-C346-B178-94CFC8D07CA7}" destId="{A6CBB123-8A46-E14A-AF86-EF5A54C3B30C}" srcOrd="0" destOrd="0" presId="urn:microsoft.com/office/officeart/2005/8/layout/hierarchy1"/>
    <dgm:cxn modelId="{34B45AD1-3F94-9E4A-975F-FD954BF1123E}" srcId="{F591EADA-C98C-724B-A13F-89CE7B8E218C}" destId="{27B940B7-B645-6649-9634-0199DA9E634D}" srcOrd="1" destOrd="0" parTransId="{9FD9A3B4-D524-A347-BC76-6E98CD6B7319}" sibTransId="{9AE40A51-E81E-FE47-BA03-B5A5D1401699}"/>
    <dgm:cxn modelId="{9662EA57-043B-E948-96CD-9C502D0E946E}" type="presOf" srcId="{549C0522-72FE-AD41-964E-EDEDE6E0F80C}" destId="{23A3C1EA-E552-794C-9958-604925DCAEA9}" srcOrd="0" destOrd="0" presId="urn:microsoft.com/office/officeart/2005/8/layout/hierarchy1"/>
    <dgm:cxn modelId="{64DDB146-8FE2-374C-B98A-FCB56B725A70}" type="presOf" srcId="{2E6E3ABA-013D-454E-8EC6-316A644B53A6}" destId="{61A8BFA8-8489-4244-A5C0-02B274DC88F6}" srcOrd="0" destOrd="0" presId="urn:microsoft.com/office/officeart/2005/8/layout/hierarchy1"/>
    <dgm:cxn modelId="{EA72DE3E-EF9C-A049-8CA4-E836D90A67BA}" srcId="{F591EADA-C98C-724B-A13F-89CE7B8E218C}" destId="{06A0A94F-B536-4A49-92FF-454A41D53686}" srcOrd="0" destOrd="0" parTransId="{8570B880-1D5C-C346-B178-94CFC8D07CA7}" sibTransId="{69E0152F-5066-D041-A07A-BBC540C0DAF2}"/>
    <dgm:cxn modelId="{0E26353B-FC13-1740-835E-023E0C4BEE11}" type="presOf" srcId="{4E1A2750-E613-2240-8452-64AA4E85B579}" destId="{45526C52-FBAB-214B-96A1-12EB229FB852}" srcOrd="0" destOrd="0" presId="urn:microsoft.com/office/officeart/2005/8/layout/hierarchy1"/>
    <dgm:cxn modelId="{B29A7FE8-0BBC-0846-BFED-64749DBF2B6C}" type="presOf" srcId="{06A0A94F-B536-4A49-92FF-454A41D53686}" destId="{F356EFA5-B854-3A40-8CF9-ECC75A1EA5DB}" srcOrd="0" destOrd="0" presId="urn:microsoft.com/office/officeart/2005/8/layout/hierarchy1"/>
    <dgm:cxn modelId="{349F5813-7C32-654E-9881-BBA47A386955}" type="presOf" srcId="{AE78E1FC-F7DB-3A4E-A302-D7C2504995A3}" destId="{A8AA56E5-1369-F042-B409-A3EF259B8C24}" srcOrd="0" destOrd="0" presId="urn:microsoft.com/office/officeart/2005/8/layout/hierarchy1"/>
    <dgm:cxn modelId="{E6D960E3-EF1A-0642-95C5-0810B76B3213}" type="presOf" srcId="{BADF9B74-63AC-3A48-92B3-36C30B0B0592}" destId="{D3D4DB0C-B10E-3440-B031-02BB21D6B69E}" srcOrd="0" destOrd="0" presId="urn:microsoft.com/office/officeart/2005/8/layout/hierarchy1"/>
    <dgm:cxn modelId="{03908EAE-AE66-CC41-865F-4202F749728C}" type="presOf" srcId="{3259F9D0-B830-FC47-B5B6-DEC16039789E}" destId="{6BCEA2AE-CE92-B14B-8049-D96728EEFEAD}" srcOrd="0" destOrd="0" presId="urn:microsoft.com/office/officeart/2005/8/layout/hierarchy1"/>
    <dgm:cxn modelId="{085AF32F-0B5E-DA43-9DCE-447502D56001}" type="presOf" srcId="{71E1B443-3944-FD40-A520-C00E33A29C2B}" destId="{42BAD7D3-3772-B74D-A570-F6C7DFB52700}" srcOrd="0" destOrd="0" presId="urn:microsoft.com/office/officeart/2005/8/layout/hierarchy1"/>
    <dgm:cxn modelId="{EAF04AE2-7004-D04D-9ACE-530D7276FD9E}" srcId="{F591EADA-C98C-724B-A13F-89CE7B8E218C}" destId="{549C0522-72FE-AD41-964E-EDEDE6E0F80C}" srcOrd="3" destOrd="0" parTransId="{20D5B874-6711-3A4E-8213-D52D62AC7655}" sibTransId="{CE282528-DC21-A345-858F-A296DDC79903}"/>
    <dgm:cxn modelId="{F5244DBC-C2AE-AC4E-928D-4B9DD9A24C47}" type="presOf" srcId="{EEDB5725-EF5C-2C4B-B57F-260462236FFE}" destId="{EA2ADA67-FC2E-D84B-A223-9B9AA6F73A80}" srcOrd="0" destOrd="0" presId="urn:microsoft.com/office/officeart/2005/8/layout/hierarchy1"/>
    <dgm:cxn modelId="{0A2F4B58-DF0C-6449-93E4-4E2EAE783BEA}" type="presParOf" srcId="{D3D4DB0C-B10E-3440-B031-02BB21D6B69E}" destId="{D9AB4014-F052-424A-8846-38C327A32D22}" srcOrd="0" destOrd="0" presId="urn:microsoft.com/office/officeart/2005/8/layout/hierarchy1"/>
    <dgm:cxn modelId="{E3749BE4-88B1-CC40-9249-A6A5ED9C7335}" type="presParOf" srcId="{D9AB4014-F052-424A-8846-38C327A32D22}" destId="{5AF6CC10-8E86-424D-B7AB-F37823C9B05B}" srcOrd="0" destOrd="0" presId="urn:microsoft.com/office/officeart/2005/8/layout/hierarchy1"/>
    <dgm:cxn modelId="{B655B0DE-2783-9E4F-BD31-B59A5672116E}" type="presParOf" srcId="{5AF6CC10-8E86-424D-B7AB-F37823C9B05B}" destId="{80AC1F88-E8B3-D644-86CD-A9C3FB0315BD}" srcOrd="0" destOrd="0" presId="urn:microsoft.com/office/officeart/2005/8/layout/hierarchy1"/>
    <dgm:cxn modelId="{45C7E0EF-19B1-C941-BA53-5A1852404A88}" type="presParOf" srcId="{5AF6CC10-8E86-424D-B7AB-F37823C9B05B}" destId="{42BAD7D3-3772-B74D-A570-F6C7DFB52700}" srcOrd="1" destOrd="0" presId="urn:microsoft.com/office/officeart/2005/8/layout/hierarchy1"/>
    <dgm:cxn modelId="{55C4033A-957B-2243-8BB0-605CC3F4DCD8}" type="presParOf" srcId="{D9AB4014-F052-424A-8846-38C327A32D22}" destId="{50229E5D-51F9-DB41-BE68-FDDB6C23700D}" srcOrd="1" destOrd="0" presId="urn:microsoft.com/office/officeart/2005/8/layout/hierarchy1"/>
    <dgm:cxn modelId="{179096CD-D525-494B-9ADA-CC07CEE716BD}" type="presParOf" srcId="{50229E5D-51F9-DB41-BE68-FDDB6C23700D}" destId="{45526C52-FBAB-214B-96A1-12EB229FB852}" srcOrd="0" destOrd="0" presId="urn:microsoft.com/office/officeart/2005/8/layout/hierarchy1"/>
    <dgm:cxn modelId="{833745C6-873C-FF43-83A2-C4827C417B11}" type="presParOf" srcId="{50229E5D-51F9-DB41-BE68-FDDB6C23700D}" destId="{4E286793-855A-D242-A3C4-44CD673D23C0}" srcOrd="1" destOrd="0" presId="urn:microsoft.com/office/officeart/2005/8/layout/hierarchy1"/>
    <dgm:cxn modelId="{EE8262DC-E724-3241-9684-6E500C321585}" type="presParOf" srcId="{4E286793-855A-D242-A3C4-44CD673D23C0}" destId="{FA329CC8-A5FF-884B-9A4A-F168A4FB1B23}" srcOrd="0" destOrd="0" presId="urn:microsoft.com/office/officeart/2005/8/layout/hierarchy1"/>
    <dgm:cxn modelId="{C3E6E00C-14EC-6A48-BEEE-FA5B14049D6D}" type="presParOf" srcId="{FA329CC8-A5FF-884B-9A4A-F168A4FB1B23}" destId="{2578E110-9B14-1143-AC63-9C0074F19D72}" srcOrd="0" destOrd="0" presId="urn:microsoft.com/office/officeart/2005/8/layout/hierarchy1"/>
    <dgm:cxn modelId="{BB98C3C7-6CB3-8345-9BC6-EEEBA1F70617}" type="presParOf" srcId="{FA329CC8-A5FF-884B-9A4A-F168A4FB1B23}" destId="{A2964C5E-4F10-1D49-B8FC-B445CF008D51}" srcOrd="1" destOrd="0" presId="urn:microsoft.com/office/officeart/2005/8/layout/hierarchy1"/>
    <dgm:cxn modelId="{5062CD21-E364-D943-ABBD-8026E832C7C7}" type="presParOf" srcId="{4E286793-855A-D242-A3C4-44CD673D23C0}" destId="{E00E35D4-4E22-264A-825B-70AB0D1A7F71}" srcOrd="1" destOrd="0" presId="urn:microsoft.com/office/officeart/2005/8/layout/hierarchy1"/>
    <dgm:cxn modelId="{CA8D7D39-21E4-D842-AD76-8C9F3F2A5371}" type="presParOf" srcId="{E00E35D4-4E22-264A-825B-70AB0D1A7F71}" destId="{A6CBB123-8A46-E14A-AF86-EF5A54C3B30C}" srcOrd="0" destOrd="0" presId="urn:microsoft.com/office/officeart/2005/8/layout/hierarchy1"/>
    <dgm:cxn modelId="{6BB49E3A-4381-6540-A509-750D6E580B4B}" type="presParOf" srcId="{E00E35D4-4E22-264A-825B-70AB0D1A7F71}" destId="{0F019CA6-2B3B-DC48-B837-A582663749F2}" srcOrd="1" destOrd="0" presId="urn:microsoft.com/office/officeart/2005/8/layout/hierarchy1"/>
    <dgm:cxn modelId="{7556816D-4FF0-FF42-961E-A6060A390236}" type="presParOf" srcId="{0F019CA6-2B3B-DC48-B837-A582663749F2}" destId="{201374BA-A1D6-7E45-BE51-5FDA3B121464}" srcOrd="0" destOrd="0" presId="urn:microsoft.com/office/officeart/2005/8/layout/hierarchy1"/>
    <dgm:cxn modelId="{54F81A58-9976-C647-B887-7E05B1AFD178}" type="presParOf" srcId="{201374BA-A1D6-7E45-BE51-5FDA3B121464}" destId="{2AC07110-7ADC-364D-995C-60604743F1CB}" srcOrd="0" destOrd="0" presId="urn:microsoft.com/office/officeart/2005/8/layout/hierarchy1"/>
    <dgm:cxn modelId="{7C79B1AC-C1EE-8D4A-9593-0C5FD25D56A3}" type="presParOf" srcId="{201374BA-A1D6-7E45-BE51-5FDA3B121464}" destId="{F356EFA5-B854-3A40-8CF9-ECC75A1EA5DB}" srcOrd="1" destOrd="0" presId="urn:microsoft.com/office/officeart/2005/8/layout/hierarchy1"/>
    <dgm:cxn modelId="{00724EF5-2089-A24D-A8F0-908668EC85E8}" type="presParOf" srcId="{0F019CA6-2B3B-DC48-B837-A582663749F2}" destId="{C443C646-7025-2D49-A330-FA31F661CE95}" srcOrd="1" destOrd="0" presId="urn:microsoft.com/office/officeart/2005/8/layout/hierarchy1"/>
    <dgm:cxn modelId="{F34B0CD7-C1B3-7B42-892B-93652EBDC464}" type="presParOf" srcId="{E00E35D4-4E22-264A-825B-70AB0D1A7F71}" destId="{9B3E8930-3AF4-EF47-A9D3-4722343265DE}" srcOrd="2" destOrd="0" presId="urn:microsoft.com/office/officeart/2005/8/layout/hierarchy1"/>
    <dgm:cxn modelId="{EA357917-2E28-1349-B5BB-801767646162}" type="presParOf" srcId="{E00E35D4-4E22-264A-825B-70AB0D1A7F71}" destId="{FA7B5DAD-9EE9-094D-9D25-9DB89F87D687}" srcOrd="3" destOrd="0" presId="urn:microsoft.com/office/officeart/2005/8/layout/hierarchy1"/>
    <dgm:cxn modelId="{D393203A-D211-424F-B14C-1393F8DDC028}" type="presParOf" srcId="{FA7B5DAD-9EE9-094D-9D25-9DB89F87D687}" destId="{1EB19F89-3BBF-1449-A480-F3316FF04E59}" srcOrd="0" destOrd="0" presId="urn:microsoft.com/office/officeart/2005/8/layout/hierarchy1"/>
    <dgm:cxn modelId="{0844A47C-ED19-0849-8369-EA19FF891B52}" type="presParOf" srcId="{1EB19F89-3BBF-1449-A480-F3316FF04E59}" destId="{CE7F26AE-BF79-BB40-841F-5ED4A6445A7F}" srcOrd="0" destOrd="0" presId="urn:microsoft.com/office/officeart/2005/8/layout/hierarchy1"/>
    <dgm:cxn modelId="{9F6EE617-7D26-E042-A7B2-A436228C52C7}" type="presParOf" srcId="{1EB19F89-3BBF-1449-A480-F3316FF04E59}" destId="{DF593E3B-6AE9-8343-82FC-279E25698E5B}" srcOrd="1" destOrd="0" presId="urn:microsoft.com/office/officeart/2005/8/layout/hierarchy1"/>
    <dgm:cxn modelId="{DB27F294-8CB4-9F47-8A1A-1A599F42A4B6}" type="presParOf" srcId="{FA7B5DAD-9EE9-094D-9D25-9DB89F87D687}" destId="{4CBD38C0-875A-8146-9F2A-BC97DF23B281}" srcOrd="1" destOrd="0" presId="urn:microsoft.com/office/officeart/2005/8/layout/hierarchy1"/>
    <dgm:cxn modelId="{23D71B02-97FA-E949-B42A-70860AB2CBA3}" type="presParOf" srcId="{E00E35D4-4E22-264A-825B-70AB0D1A7F71}" destId="{F8EC6B52-F986-6E41-A614-740BA7CCF3DB}" srcOrd="4" destOrd="0" presId="urn:microsoft.com/office/officeart/2005/8/layout/hierarchy1"/>
    <dgm:cxn modelId="{21EECF3B-A7F6-4A4C-A466-6088A5FD7ABF}" type="presParOf" srcId="{E00E35D4-4E22-264A-825B-70AB0D1A7F71}" destId="{0923808C-2739-604A-A408-1E4AD62C4BA0}" srcOrd="5" destOrd="0" presId="urn:microsoft.com/office/officeart/2005/8/layout/hierarchy1"/>
    <dgm:cxn modelId="{B668A97C-F222-E542-B6B7-59FD49298CBF}" type="presParOf" srcId="{0923808C-2739-604A-A408-1E4AD62C4BA0}" destId="{4B47EBC9-CDF7-B345-92CD-8F9D9EB6E06C}" srcOrd="0" destOrd="0" presId="urn:microsoft.com/office/officeart/2005/8/layout/hierarchy1"/>
    <dgm:cxn modelId="{5596217A-5DC5-0F47-A039-55F913452B59}" type="presParOf" srcId="{4B47EBC9-CDF7-B345-92CD-8F9D9EB6E06C}" destId="{27107502-0CCC-7946-9A04-1462E23EA716}" srcOrd="0" destOrd="0" presId="urn:microsoft.com/office/officeart/2005/8/layout/hierarchy1"/>
    <dgm:cxn modelId="{368CB9FA-83A8-D945-B624-40DC3326EEA6}" type="presParOf" srcId="{4B47EBC9-CDF7-B345-92CD-8F9D9EB6E06C}" destId="{025C1A63-1303-B84C-A059-653BA2121339}" srcOrd="1" destOrd="0" presId="urn:microsoft.com/office/officeart/2005/8/layout/hierarchy1"/>
    <dgm:cxn modelId="{D356E503-B0A0-064F-B143-7E531D262CA0}" type="presParOf" srcId="{0923808C-2739-604A-A408-1E4AD62C4BA0}" destId="{B862F806-001B-774B-8340-0B46487077DA}" srcOrd="1" destOrd="0" presId="urn:microsoft.com/office/officeart/2005/8/layout/hierarchy1"/>
    <dgm:cxn modelId="{0DC7238A-9D08-4B43-AEB3-A646D2471479}" type="presParOf" srcId="{E00E35D4-4E22-264A-825B-70AB0D1A7F71}" destId="{F6418C3E-64D3-6B4B-BD21-D3024ED72798}" srcOrd="6" destOrd="0" presId="urn:microsoft.com/office/officeart/2005/8/layout/hierarchy1"/>
    <dgm:cxn modelId="{A63C89CB-5996-B64D-BBDB-298294254FB8}" type="presParOf" srcId="{E00E35D4-4E22-264A-825B-70AB0D1A7F71}" destId="{756194E6-AF80-2346-B0A4-4FF075F5F636}" srcOrd="7" destOrd="0" presId="urn:microsoft.com/office/officeart/2005/8/layout/hierarchy1"/>
    <dgm:cxn modelId="{9CB7B19C-EB55-9642-B3A6-6D840A79E282}" type="presParOf" srcId="{756194E6-AF80-2346-B0A4-4FF075F5F636}" destId="{5404A79C-844B-D04F-8020-C5D0543084C9}" srcOrd="0" destOrd="0" presId="urn:microsoft.com/office/officeart/2005/8/layout/hierarchy1"/>
    <dgm:cxn modelId="{76753EF0-340D-B14C-BE72-172D21B0A8D3}" type="presParOf" srcId="{5404A79C-844B-D04F-8020-C5D0543084C9}" destId="{7E389AB2-A046-0245-93ED-53A7532C6369}" srcOrd="0" destOrd="0" presId="urn:microsoft.com/office/officeart/2005/8/layout/hierarchy1"/>
    <dgm:cxn modelId="{A17E66E2-CAEB-454A-B1E7-104A61ADDCD0}" type="presParOf" srcId="{5404A79C-844B-D04F-8020-C5D0543084C9}" destId="{23A3C1EA-E552-794C-9958-604925DCAEA9}" srcOrd="1" destOrd="0" presId="urn:microsoft.com/office/officeart/2005/8/layout/hierarchy1"/>
    <dgm:cxn modelId="{785F83F0-061B-274A-9CE9-5C8214E4A40D}" type="presParOf" srcId="{756194E6-AF80-2346-B0A4-4FF075F5F636}" destId="{77203060-808C-3F4E-B62F-B3F52A88818C}" srcOrd="1" destOrd="0" presId="urn:microsoft.com/office/officeart/2005/8/layout/hierarchy1"/>
    <dgm:cxn modelId="{67A6826A-83BB-3B44-A9B9-92D4F6995F6B}" type="presParOf" srcId="{77203060-808C-3F4E-B62F-B3F52A88818C}" destId="{EA2ADA67-FC2E-D84B-A223-9B9AA6F73A80}" srcOrd="0" destOrd="0" presId="urn:microsoft.com/office/officeart/2005/8/layout/hierarchy1"/>
    <dgm:cxn modelId="{15F83243-124C-2344-9C08-65D1A1A59601}" type="presParOf" srcId="{77203060-808C-3F4E-B62F-B3F52A88818C}" destId="{9173C67D-CBFC-CD43-9AC9-4F4F77D5F9EC}" srcOrd="1" destOrd="0" presId="urn:microsoft.com/office/officeart/2005/8/layout/hierarchy1"/>
    <dgm:cxn modelId="{3303E8D5-5620-DA47-965F-1C059F69B6A2}" type="presParOf" srcId="{9173C67D-CBFC-CD43-9AC9-4F4F77D5F9EC}" destId="{D207FD9E-E1ED-D34C-A02E-9DCCFC75E616}" srcOrd="0" destOrd="0" presId="urn:microsoft.com/office/officeart/2005/8/layout/hierarchy1"/>
    <dgm:cxn modelId="{06AFE2D6-2023-664B-BB43-EE465DA50D60}" type="presParOf" srcId="{D207FD9E-E1ED-D34C-A02E-9DCCFC75E616}" destId="{A1F9B290-EADE-B84D-A18D-5D162F792EDF}" srcOrd="0" destOrd="0" presId="urn:microsoft.com/office/officeart/2005/8/layout/hierarchy1"/>
    <dgm:cxn modelId="{9D197CC2-8A80-7347-91A3-2AB3324D99B0}" type="presParOf" srcId="{D207FD9E-E1ED-D34C-A02E-9DCCFC75E616}" destId="{A8AA56E5-1369-F042-B409-A3EF259B8C24}" srcOrd="1" destOrd="0" presId="urn:microsoft.com/office/officeart/2005/8/layout/hierarchy1"/>
    <dgm:cxn modelId="{EEBF05E4-A895-504E-BD12-DE4A14667AEC}" type="presParOf" srcId="{9173C67D-CBFC-CD43-9AC9-4F4F77D5F9EC}" destId="{D8E75D51-F2DC-5E47-84D0-CBBFF8602A15}" srcOrd="1" destOrd="0" presId="urn:microsoft.com/office/officeart/2005/8/layout/hierarchy1"/>
    <dgm:cxn modelId="{F4B48174-1A87-3748-8230-B60DBF9E37D1}" type="presParOf" srcId="{50229E5D-51F9-DB41-BE68-FDDB6C23700D}" destId="{BD77C85B-C014-AB45-B646-0F31A586D867}" srcOrd="2" destOrd="0" presId="urn:microsoft.com/office/officeart/2005/8/layout/hierarchy1"/>
    <dgm:cxn modelId="{F3E5FE5F-3FC3-A34A-8921-0F5BA0FFD53B}" type="presParOf" srcId="{50229E5D-51F9-DB41-BE68-FDDB6C23700D}" destId="{F921229F-ED60-824B-BF2A-F783EFE28B95}" srcOrd="3" destOrd="0" presId="urn:microsoft.com/office/officeart/2005/8/layout/hierarchy1"/>
    <dgm:cxn modelId="{0B0FFD81-7DBB-AF4C-ADE9-7C25A1E7671C}" type="presParOf" srcId="{F921229F-ED60-824B-BF2A-F783EFE28B95}" destId="{AB92BEAF-1A10-5549-B810-3F8D22C9CA33}" srcOrd="0" destOrd="0" presId="urn:microsoft.com/office/officeart/2005/8/layout/hierarchy1"/>
    <dgm:cxn modelId="{360CB0AA-2E38-A242-90A2-5FE28F2EC9C5}" type="presParOf" srcId="{AB92BEAF-1A10-5549-B810-3F8D22C9CA33}" destId="{E87B9C9B-3604-6748-8A04-E8A6F1D3642E}" srcOrd="0" destOrd="0" presId="urn:microsoft.com/office/officeart/2005/8/layout/hierarchy1"/>
    <dgm:cxn modelId="{45808C0C-DDB1-1C4C-BACB-904169758CBB}" type="presParOf" srcId="{AB92BEAF-1A10-5549-B810-3F8D22C9CA33}" destId="{61A8BFA8-8489-4244-A5C0-02B274DC88F6}" srcOrd="1" destOrd="0" presId="urn:microsoft.com/office/officeart/2005/8/layout/hierarchy1"/>
    <dgm:cxn modelId="{3A6EE45B-3CE9-E04D-9F00-5C2E7C0B6DE3}" type="presParOf" srcId="{F921229F-ED60-824B-BF2A-F783EFE28B95}" destId="{571C3C2E-C993-DD45-904D-1AA854E172B5}" srcOrd="1" destOrd="0" presId="urn:microsoft.com/office/officeart/2005/8/layout/hierarchy1"/>
    <dgm:cxn modelId="{CD72FC77-8CB4-614E-BD61-8B0F72942CF0}" type="presParOf" srcId="{571C3C2E-C993-DD45-904D-1AA854E172B5}" destId="{6BCEA2AE-CE92-B14B-8049-D96728EEFEAD}" srcOrd="0" destOrd="0" presId="urn:microsoft.com/office/officeart/2005/8/layout/hierarchy1"/>
    <dgm:cxn modelId="{57923AB3-F7E6-094D-AFCC-10C97365208E}" type="presParOf" srcId="{571C3C2E-C993-DD45-904D-1AA854E172B5}" destId="{77E58FA4-E371-4E48-937D-FE40B148A185}" srcOrd="1" destOrd="0" presId="urn:microsoft.com/office/officeart/2005/8/layout/hierarchy1"/>
    <dgm:cxn modelId="{174D2189-CC60-9B45-83E9-A0777FE9A464}" type="presParOf" srcId="{77E58FA4-E371-4E48-937D-FE40B148A185}" destId="{E002AFDF-3053-5C4C-9D8C-82D7B18E6CDC}" srcOrd="0" destOrd="0" presId="urn:microsoft.com/office/officeart/2005/8/layout/hierarchy1"/>
    <dgm:cxn modelId="{A4492ABD-D1EF-5847-A78E-B73504EE4348}" type="presParOf" srcId="{E002AFDF-3053-5C4C-9D8C-82D7B18E6CDC}" destId="{544D738F-7938-DB40-84A2-3594472327E3}" srcOrd="0" destOrd="0" presId="urn:microsoft.com/office/officeart/2005/8/layout/hierarchy1"/>
    <dgm:cxn modelId="{7A74AC2F-977E-D346-8E41-E47B382C96C7}" type="presParOf" srcId="{E002AFDF-3053-5C4C-9D8C-82D7B18E6CDC}" destId="{5D8A057A-1EC4-624E-9469-B179CC97BA73}" srcOrd="1" destOrd="0" presId="urn:microsoft.com/office/officeart/2005/8/layout/hierarchy1"/>
    <dgm:cxn modelId="{A4A88FBF-5F5F-3C49-BE02-B2D1D81656C9}" type="presParOf" srcId="{77E58FA4-E371-4E48-937D-FE40B148A185}" destId="{AFBE2C1B-E806-D544-9C2F-C7CD77962AAD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6BCEA2AE-CE92-B14B-8049-D96728EEFEAD}">
      <dsp:nvSpPr>
        <dsp:cNvPr id="0" name=""/>
        <dsp:cNvSpPr/>
      </dsp:nvSpPr>
      <dsp:spPr>
        <a:xfrm>
          <a:off x="6754801" y="1770842"/>
          <a:ext cx="91440" cy="52294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07932"/>
              </a:lnTo>
              <a:lnTo>
                <a:pt x="116881" y="407932"/>
              </a:lnTo>
              <a:lnTo>
                <a:pt x="116881" y="522941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77C85B-C014-AB45-B646-0F31A586D867}">
      <dsp:nvSpPr>
        <dsp:cNvPr id="0" name=""/>
        <dsp:cNvSpPr/>
      </dsp:nvSpPr>
      <dsp:spPr>
        <a:xfrm>
          <a:off x="4054873" y="865185"/>
          <a:ext cx="2745647" cy="1173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07"/>
              </a:lnTo>
              <a:lnTo>
                <a:pt x="2745647" y="2307"/>
              </a:lnTo>
              <a:lnTo>
                <a:pt x="2745647" y="117316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A2ADA67-FC2E-D84B-A223-9B9AA6F73A80}">
      <dsp:nvSpPr>
        <dsp:cNvPr id="0" name=""/>
        <dsp:cNvSpPr/>
      </dsp:nvSpPr>
      <dsp:spPr>
        <a:xfrm>
          <a:off x="3944506" y="4160533"/>
          <a:ext cx="392680" cy="51640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1396"/>
              </a:lnTo>
              <a:lnTo>
                <a:pt x="392680" y="401396"/>
              </a:lnTo>
              <a:lnTo>
                <a:pt x="392680" y="516406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418C3E-64D3-6B4B-BD21-D3024ED72798}">
      <dsp:nvSpPr>
        <dsp:cNvPr id="0" name=""/>
        <dsp:cNvSpPr/>
      </dsp:nvSpPr>
      <dsp:spPr>
        <a:xfrm>
          <a:off x="1964590" y="1690014"/>
          <a:ext cx="1979916" cy="16821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7169"/>
              </a:lnTo>
              <a:lnTo>
                <a:pt x="1979916" y="1567169"/>
              </a:lnTo>
              <a:lnTo>
                <a:pt x="1979916" y="1682179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EC6B52-F986-6E41-A614-740BA7CCF3DB}">
      <dsp:nvSpPr>
        <dsp:cNvPr id="0" name=""/>
        <dsp:cNvSpPr/>
      </dsp:nvSpPr>
      <dsp:spPr>
        <a:xfrm>
          <a:off x="1867445" y="1690014"/>
          <a:ext cx="97144" cy="3078273"/>
        </a:xfrm>
        <a:custGeom>
          <a:avLst/>
          <a:gdLst/>
          <a:ahLst/>
          <a:cxnLst/>
          <a:rect l="0" t="0" r="0" b="0"/>
          <a:pathLst>
            <a:path>
              <a:moveTo>
                <a:pt x="97144" y="0"/>
              </a:moveTo>
              <a:lnTo>
                <a:pt x="97144" y="2963264"/>
              </a:lnTo>
              <a:lnTo>
                <a:pt x="0" y="2963264"/>
              </a:lnTo>
              <a:lnTo>
                <a:pt x="0" y="3078273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3E8930-3AF4-EF47-A9D3-4722343265DE}">
      <dsp:nvSpPr>
        <dsp:cNvPr id="0" name=""/>
        <dsp:cNvSpPr/>
      </dsp:nvSpPr>
      <dsp:spPr>
        <a:xfrm>
          <a:off x="729378" y="1690014"/>
          <a:ext cx="1235211" cy="1816047"/>
        </a:xfrm>
        <a:custGeom>
          <a:avLst/>
          <a:gdLst/>
          <a:ahLst/>
          <a:cxnLst/>
          <a:rect l="0" t="0" r="0" b="0"/>
          <a:pathLst>
            <a:path>
              <a:moveTo>
                <a:pt x="1235211" y="0"/>
              </a:moveTo>
              <a:lnTo>
                <a:pt x="1235211" y="1701037"/>
              </a:lnTo>
              <a:lnTo>
                <a:pt x="0" y="1701037"/>
              </a:lnTo>
              <a:lnTo>
                <a:pt x="0" y="1816047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CBB123-8A46-E14A-AF86-EF5A54C3B30C}">
      <dsp:nvSpPr>
        <dsp:cNvPr id="0" name=""/>
        <dsp:cNvSpPr/>
      </dsp:nvSpPr>
      <dsp:spPr>
        <a:xfrm>
          <a:off x="839035" y="1690014"/>
          <a:ext cx="1125554" cy="390129"/>
        </a:xfrm>
        <a:custGeom>
          <a:avLst/>
          <a:gdLst/>
          <a:ahLst/>
          <a:cxnLst/>
          <a:rect l="0" t="0" r="0" b="0"/>
          <a:pathLst>
            <a:path>
              <a:moveTo>
                <a:pt x="1125554" y="0"/>
              </a:moveTo>
              <a:lnTo>
                <a:pt x="1125554" y="275120"/>
              </a:lnTo>
              <a:lnTo>
                <a:pt x="0" y="275120"/>
              </a:lnTo>
              <a:lnTo>
                <a:pt x="0" y="390129"/>
              </a:lnTo>
            </a:path>
          </a:pathLst>
        </a:custGeom>
        <a:noFill/>
        <a:ln w="952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526C52-FBAB-214B-96A1-12EB229FB852}">
      <dsp:nvSpPr>
        <dsp:cNvPr id="0" name=""/>
        <dsp:cNvSpPr/>
      </dsp:nvSpPr>
      <dsp:spPr>
        <a:xfrm>
          <a:off x="1964590" y="819465"/>
          <a:ext cx="2090283" cy="91440"/>
        </a:xfrm>
        <a:custGeom>
          <a:avLst/>
          <a:gdLst/>
          <a:ahLst/>
          <a:cxnLst/>
          <a:rect l="0" t="0" r="0" b="0"/>
          <a:pathLst>
            <a:path>
              <a:moveTo>
                <a:pt x="2090283" y="45720"/>
              </a:moveTo>
              <a:lnTo>
                <a:pt x="0" y="45720"/>
              </a:lnTo>
              <a:lnTo>
                <a:pt x="0" y="82208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0AC1F88-E8B3-D644-86CD-A9C3FB0315BD}">
      <dsp:nvSpPr>
        <dsp:cNvPr id="0" name=""/>
        <dsp:cNvSpPr/>
      </dsp:nvSpPr>
      <dsp:spPr>
        <a:xfrm>
          <a:off x="3511601" y="316099"/>
          <a:ext cx="1086543" cy="54908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42BAD7D3-3772-B74D-A570-F6C7DFB52700}">
      <dsp:nvSpPr>
        <dsp:cNvPr id="0" name=""/>
        <dsp:cNvSpPr/>
      </dsp:nvSpPr>
      <dsp:spPr>
        <a:xfrm>
          <a:off x="3649544" y="447144"/>
          <a:ext cx="1086543" cy="54908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salt soluble?</a:t>
          </a:r>
          <a:endParaRPr lang="en-US" sz="1800" kern="1200" dirty="0"/>
        </a:p>
      </dsp:txBody>
      <dsp:txXfrm>
        <a:off x="3649544" y="447144"/>
        <a:ext cx="1086543" cy="549086"/>
      </dsp:txXfrm>
    </dsp:sp>
    <dsp:sp modelId="{2578E110-9B14-1143-AC63-9C0074F19D72}">
      <dsp:nvSpPr>
        <dsp:cNvPr id="0" name=""/>
        <dsp:cNvSpPr/>
      </dsp:nvSpPr>
      <dsp:spPr>
        <a:xfrm>
          <a:off x="1163190" y="901674"/>
          <a:ext cx="1602800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2964C5E-4F10-1D49-B8FC-B445CF008D51}">
      <dsp:nvSpPr>
        <dsp:cNvPr id="0" name=""/>
        <dsp:cNvSpPr/>
      </dsp:nvSpPr>
      <dsp:spPr>
        <a:xfrm>
          <a:off x="1301132" y="1032719"/>
          <a:ext cx="1602800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yes, then choose an acid and a base</a:t>
          </a:r>
          <a:endParaRPr lang="en-US" sz="1800" kern="1200" dirty="0"/>
        </a:p>
      </dsp:txBody>
      <dsp:txXfrm>
        <a:off x="1301132" y="1032719"/>
        <a:ext cx="1602800" cy="788339"/>
      </dsp:txXfrm>
    </dsp:sp>
    <dsp:sp modelId="{2AC07110-7ADC-364D-995C-60604743F1CB}">
      <dsp:nvSpPr>
        <dsp:cNvPr id="0" name=""/>
        <dsp:cNvSpPr/>
      </dsp:nvSpPr>
      <dsp:spPr>
        <a:xfrm>
          <a:off x="218295" y="2080143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356EFA5-B854-3A40-8CF9-ECC75A1EA5DB}">
      <dsp:nvSpPr>
        <dsp:cNvPr id="0" name=""/>
        <dsp:cNvSpPr/>
      </dsp:nvSpPr>
      <dsp:spPr>
        <a:xfrm>
          <a:off x="356237" y="2211189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base soluble?</a:t>
          </a:r>
          <a:endParaRPr lang="en-US" sz="2000" kern="1200" dirty="0"/>
        </a:p>
      </dsp:txBody>
      <dsp:txXfrm>
        <a:off x="356237" y="2211189"/>
        <a:ext cx="1241479" cy="788339"/>
      </dsp:txXfrm>
    </dsp:sp>
    <dsp:sp modelId="{CE7F26AE-BF79-BB40-841F-5ED4A6445A7F}">
      <dsp:nvSpPr>
        <dsp:cNvPr id="0" name=""/>
        <dsp:cNvSpPr/>
      </dsp:nvSpPr>
      <dsp:spPr>
        <a:xfrm>
          <a:off x="108638" y="3506061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DF593E3B-6AE9-8343-82FC-279E25698E5B}">
      <dsp:nvSpPr>
        <dsp:cNvPr id="0" name=""/>
        <dsp:cNvSpPr/>
      </dsp:nvSpPr>
      <dsp:spPr>
        <a:xfrm>
          <a:off x="246580" y="3637106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yes</a:t>
          </a:r>
          <a:endParaRPr lang="en-US" sz="2400" kern="1200" dirty="0"/>
        </a:p>
      </dsp:txBody>
      <dsp:txXfrm>
        <a:off x="246580" y="3637106"/>
        <a:ext cx="1241479" cy="788339"/>
      </dsp:txXfrm>
    </dsp:sp>
    <dsp:sp modelId="{27107502-0CCC-7946-9A04-1462E23EA716}">
      <dsp:nvSpPr>
        <dsp:cNvPr id="0" name=""/>
        <dsp:cNvSpPr/>
      </dsp:nvSpPr>
      <dsp:spPr>
        <a:xfrm>
          <a:off x="1246705" y="4768287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025C1A63-1303-B84C-A059-653BA2121339}">
      <dsp:nvSpPr>
        <dsp:cNvPr id="0" name=""/>
        <dsp:cNvSpPr/>
      </dsp:nvSpPr>
      <dsp:spPr>
        <a:xfrm>
          <a:off x="1384648" y="4899332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titration</a:t>
          </a:r>
          <a:endParaRPr lang="en-US" sz="2400" kern="1200" dirty="0"/>
        </a:p>
      </dsp:txBody>
      <dsp:txXfrm>
        <a:off x="1384648" y="4899332"/>
        <a:ext cx="1241479" cy="788339"/>
      </dsp:txXfrm>
    </dsp:sp>
    <dsp:sp modelId="{7E389AB2-A046-0245-93ED-53A7532C6369}">
      <dsp:nvSpPr>
        <dsp:cNvPr id="0" name=""/>
        <dsp:cNvSpPr/>
      </dsp:nvSpPr>
      <dsp:spPr>
        <a:xfrm>
          <a:off x="3323766" y="3372193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23A3C1EA-E552-794C-9958-604925DCAEA9}">
      <dsp:nvSpPr>
        <dsp:cNvPr id="0" name=""/>
        <dsp:cNvSpPr/>
      </dsp:nvSpPr>
      <dsp:spPr>
        <a:xfrm>
          <a:off x="3461708" y="3503238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no</a:t>
          </a:r>
          <a:endParaRPr lang="en-US" sz="2400" kern="1200" dirty="0"/>
        </a:p>
      </dsp:txBody>
      <dsp:txXfrm>
        <a:off x="3461708" y="3503238"/>
        <a:ext cx="1241479" cy="788339"/>
      </dsp:txXfrm>
    </dsp:sp>
    <dsp:sp modelId="{A1F9B290-EADE-B84D-A18D-5D162F792EDF}">
      <dsp:nvSpPr>
        <dsp:cNvPr id="0" name=""/>
        <dsp:cNvSpPr/>
      </dsp:nvSpPr>
      <dsp:spPr>
        <a:xfrm>
          <a:off x="3716446" y="4676939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8AA56E5-1369-F042-B409-A3EF259B8C24}">
      <dsp:nvSpPr>
        <dsp:cNvPr id="0" name=""/>
        <dsp:cNvSpPr/>
      </dsp:nvSpPr>
      <dsp:spPr>
        <a:xfrm>
          <a:off x="3854388" y="4807984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excess base</a:t>
          </a:r>
          <a:endParaRPr lang="en-US" sz="2400" kern="1200" dirty="0"/>
        </a:p>
      </dsp:txBody>
      <dsp:txXfrm>
        <a:off x="3854388" y="4807984"/>
        <a:ext cx="1241479" cy="788339"/>
      </dsp:txXfrm>
    </dsp:sp>
    <dsp:sp modelId="{E87B9C9B-3604-6748-8A04-E8A6F1D3642E}">
      <dsp:nvSpPr>
        <dsp:cNvPr id="0" name=""/>
        <dsp:cNvSpPr/>
      </dsp:nvSpPr>
      <dsp:spPr>
        <a:xfrm>
          <a:off x="6179781" y="982502"/>
          <a:ext cx="1241479" cy="78833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61A8BFA8-8489-4244-A5C0-02B274DC88F6}">
      <dsp:nvSpPr>
        <dsp:cNvPr id="0" name=""/>
        <dsp:cNvSpPr/>
      </dsp:nvSpPr>
      <dsp:spPr>
        <a:xfrm>
          <a:off x="6317723" y="1113547"/>
          <a:ext cx="1241479" cy="7883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no</a:t>
          </a:r>
          <a:endParaRPr lang="en-US" sz="2800" kern="1200" dirty="0"/>
        </a:p>
      </dsp:txBody>
      <dsp:txXfrm>
        <a:off x="6317723" y="1113547"/>
        <a:ext cx="1241479" cy="788339"/>
      </dsp:txXfrm>
    </dsp:sp>
    <dsp:sp modelId="{544D738F-7938-DB40-84A2-3594472327E3}">
      <dsp:nvSpPr>
        <dsp:cNvPr id="0" name=""/>
        <dsp:cNvSpPr/>
      </dsp:nvSpPr>
      <dsp:spPr>
        <a:xfrm>
          <a:off x="5893657" y="2293784"/>
          <a:ext cx="1956050" cy="123936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5D8A057A-1EC4-624E-9469-B179CC97BA73}">
      <dsp:nvSpPr>
        <dsp:cNvPr id="0" name=""/>
        <dsp:cNvSpPr/>
      </dsp:nvSpPr>
      <dsp:spPr>
        <a:xfrm>
          <a:off x="6031599" y="2424829"/>
          <a:ext cx="1956050" cy="123936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precipitation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choose two soluble salts</a:t>
          </a:r>
          <a:endParaRPr lang="en-US" sz="2000" kern="1200" dirty="0"/>
        </a:p>
      </dsp:txBody>
      <dsp:txXfrm>
        <a:off x="6031599" y="2424829"/>
        <a:ext cx="1956050" cy="123936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7708AF-F301-F142-89D1-5C6569A6791A}" type="datetimeFigureOut">
              <a:rPr lang="en-US" smtClean="0"/>
              <a:t>5/22/12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8D38DC-AEC3-7F41-8663-92BF15765B4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8D38DC-AEC3-7F41-8663-92BF15765B4F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EE73DA-C936-B649-B33D-7A8CD50321F6}" type="datetimeFigureOut">
              <a:rPr lang="en-US" smtClean="0"/>
              <a:pPr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F041F2-EE14-AC49-A4ED-23B391E729E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7.xml"/><Relationship Id="rId2" Type="http://schemas.openxmlformats.org/officeDocument/2006/relationships/diagramData" Target="../diagrams/data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lgfl.skoool.co.uk/content/keystage3/chemistry/pc/learningsteps/SAALC/launch.html" TargetMode="External"/><Relationship Id="rId3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lgfl.skoool.co.uk/content/keystage3/chemistry/pc/learningsteps/SINLC/launch.html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433677" y="402729"/>
          <a:ext cx="8164903" cy="5999054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47673"/>
          </a:xfrm>
        </p:spPr>
        <p:txBody>
          <a:bodyPr>
            <a:normAutofit fontScale="90000"/>
          </a:bodyPr>
          <a:lstStyle/>
          <a:p>
            <a:r>
              <a:rPr lang="en-US" dirty="0"/>
              <a:t>s</a:t>
            </a:r>
            <a:r>
              <a:rPr lang="en-US" dirty="0" smtClean="0"/>
              <a:t>alt solubility rules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022311"/>
          <a:ext cx="8464153" cy="5366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5964"/>
                <a:gridCol w="4888189"/>
              </a:tblGrid>
              <a:tr h="60791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3600" b="1" dirty="0">
                          <a:latin typeface="Arial"/>
                          <a:ea typeface="Calibri"/>
                          <a:cs typeface="Geneva"/>
                        </a:rPr>
                        <a:t>soluble</a:t>
                      </a:r>
                      <a:endParaRPr lang="en-GB" sz="3600" dirty="0">
                        <a:latin typeface="Geneva"/>
                        <a:ea typeface="Calibri"/>
                        <a:cs typeface="Geneva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3600" b="1" dirty="0">
                          <a:latin typeface="Arial"/>
                          <a:ea typeface="Times New Roman"/>
                          <a:cs typeface="Times New Roman"/>
                        </a:rPr>
                        <a:t>insoluble</a:t>
                      </a:r>
                      <a:endParaRPr lang="en-GB" sz="36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473598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all </a:t>
                      </a:r>
                      <a:r>
                        <a:rPr lang="en-GB" sz="2400" b="1" dirty="0" smtClean="0">
                          <a:latin typeface="Arial"/>
                          <a:ea typeface="Calibri"/>
                          <a:cs typeface="Geneva"/>
                        </a:rPr>
                        <a:t>nitrates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2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all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chlorides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  </a:t>
                      </a:r>
                      <a:r>
                        <a:rPr lang="en-GB" sz="2400" i="1" dirty="0">
                          <a:latin typeface="Arial"/>
                          <a:ea typeface="Calibri"/>
                          <a:cs typeface="Geneva"/>
                        </a:rPr>
                        <a:t>except…</a:t>
                      </a:r>
                      <a:r>
                        <a:rPr lang="en-GB" sz="2400" i="1" dirty="0" smtClean="0">
                          <a:latin typeface="Arial"/>
                          <a:ea typeface="Calibri"/>
                          <a:cs typeface="Geneva"/>
                        </a:rPr>
                        <a:t>.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all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sulphate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s  </a:t>
                      </a:r>
                      <a:r>
                        <a:rPr lang="en-GB" sz="2400" i="1" dirty="0">
                          <a:latin typeface="Arial"/>
                          <a:ea typeface="Calibri"/>
                          <a:cs typeface="Geneva"/>
                        </a:rPr>
                        <a:t>except…..</a:t>
                      </a:r>
                      <a:endParaRPr lang="en-GB" sz="24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Arial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Arial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sodium 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and potassium carbonates</a:t>
                      </a:r>
                      <a:endParaRPr lang="en-GB" sz="24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200" dirty="0" smtClean="0">
                        <a:latin typeface="Arial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all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sodium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,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potassium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 and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ammonium 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salts</a:t>
                      </a:r>
                      <a:endParaRPr lang="en-GB" sz="2400" dirty="0">
                        <a:latin typeface="Geneva"/>
                        <a:ea typeface="Calibri"/>
                        <a:cs typeface="Genev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Arial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200" dirty="0" smtClean="0">
                        <a:latin typeface="Arial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…</a:t>
                      </a: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.silver chloride, lead </a:t>
                      </a: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chloride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….barium sulphate, lead sulphate, calcium sulphate</a:t>
                      </a:r>
                      <a:r>
                        <a:rPr lang="en-GB" sz="2400" dirty="0" smtClean="0">
                          <a:latin typeface="Arial"/>
                          <a:ea typeface="Calibri"/>
                          <a:cs typeface="Geneva"/>
                        </a:rPr>
                        <a:t> 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2400" dirty="0" smtClean="0">
                        <a:latin typeface="Geneva"/>
                        <a:ea typeface="Calibri"/>
                        <a:cs typeface="Geneva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dirty="0">
                          <a:latin typeface="Arial"/>
                          <a:ea typeface="Calibri"/>
                          <a:cs typeface="Geneva"/>
                        </a:rPr>
                        <a:t>….all other </a:t>
                      </a:r>
                      <a:r>
                        <a:rPr lang="en-GB" sz="2400" b="1" dirty="0">
                          <a:latin typeface="Arial"/>
                          <a:ea typeface="Calibri"/>
                          <a:cs typeface="Geneva"/>
                        </a:rPr>
                        <a:t>carbonates</a:t>
                      </a:r>
                      <a:endParaRPr lang="en-GB" sz="2400" dirty="0">
                        <a:latin typeface="Geneva"/>
                        <a:ea typeface="Calibri"/>
                        <a:cs typeface="Geneva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7200" dirty="0" smtClean="0"/>
              <a:t>titration</a:t>
            </a:r>
            <a:endParaRPr lang="en-US" sz="7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26404"/>
            <a:ext cx="8229600" cy="4615886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en-GB" dirty="0" smtClean="0"/>
              <a:t>add acid via burette to alkali`+ indicator until neutral (or until temperature stops rising)</a:t>
            </a:r>
          </a:p>
          <a:p>
            <a:pPr lvl="0"/>
            <a:r>
              <a:rPr lang="en-GB" dirty="0" smtClean="0"/>
              <a:t>measure volume of acid added; throw away </a:t>
            </a:r>
          </a:p>
          <a:p>
            <a:r>
              <a:rPr lang="en-GB" dirty="0" smtClean="0"/>
              <a:t>solution as it contains the indicator;</a:t>
            </a:r>
          </a:p>
          <a:p>
            <a:pPr lvl="0"/>
            <a:r>
              <a:rPr lang="en-GB" dirty="0" smtClean="0"/>
              <a:t>add same volume of acid to same amount of   </a:t>
            </a:r>
          </a:p>
          <a:p>
            <a:r>
              <a:rPr lang="en-GB" dirty="0" smtClean="0"/>
              <a:t>alkali without indicator</a:t>
            </a:r>
          </a:p>
          <a:p>
            <a:r>
              <a:rPr lang="en-GB" dirty="0" smtClean="0"/>
              <a:t>obtain dry salt from solution</a:t>
            </a:r>
            <a:r>
              <a:rPr lang="en-GB" dirty="0" smtClean="0"/>
              <a:t> </a:t>
            </a:r>
          </a:p>
          <a:p>
            <a:pPr>
              <a:buNone/>
            </a:pPr>
            <a:r>
              <a:rPr lang="en-GB" dirty="0" smtClean="0"/>
              <a:t>    (see later slide)</a:t>
            </a:r>
          </a:p>
          <a:p>
            <a:pPr>
              <a:buNone/>
            </a:pPr>
            <a:endParaRPr lang="en-US" dirty="0" smtClean="0">
              <a:hlinkClick r:id="rId2"/>
            </a:endParaRPr>
          </a:p>
          <a:p>
            <a:pPr>
              <a:buNone/>
            </a:pPr>
            <a:r>
              <a:rPr lang="en-US" dirty="0" smtClean="0">
                <a:hlinkClick r:id="rId2"/>
              </a:rPr>
              <a:t>titration animation</a:t>
            </a:r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210873" y="3996305"/>
            <a:ext cx="2168384" cy="2478329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46138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dirty="0" smtClean="0"/>
              <a:t>excess base</a:t>
            </a:r>
            <a:endParaRPr lang="en-US" sz="7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06517"/>
            <a:ext cx="8229600" cy="3819646"/>
          </a:xfrm>
        </p:spPr>
        <p:txBody>
          <a:bodyPr>
            <a:normAutofit lnSpcReduction="10000"/>
          </a:bodyPr>
          <a:lstStyle/>
          <a:p>
            <a:pPr lvl="0"/>
            <a:r>
              <a:rPr lang="en-GB" dirty="0" smtClean="0"/>
              <a:t>w</a:t>
            </a:r>
            <a:r>
              <a:rPr lang="en-GB" dirty="0" smtClean="0"/>
              <a:t>arm acid </a:t>
            </a:r>
          </a:p>
          <a:p>
            <a:pPr lvl="0"/>
            <a:r>
              <a:rPr lang="en-GB" dirty="0" smtClean="0"/>
              <a:t>add </a:t>
            </a:r>
            <a:r>
              <a:rPr lang="en-GB" dirty="0" smtClean="0"/>
              <a:t>excess base to acid until no more dissolves (warm acid if necessary)</a:t>
            </a:r>
          </a:p>
          <a:p>
            <a:pPr lvl="0"/>
            <a:r>
              <a:rPr lang="en-GB" dirty="0" smtClean="0"/>
              <a:t>filter off excess base</a:t>
            </a:r>
          </a:p>
          <a:p>
            <a:pPr lvl="0"/>
            <a:r>
              <a:rPr lang="en-GB" dirty="0" smtClean="0"/>
              <a:t>obtain salt from</a:t>
            </a:r>
            <a:r>
              <a:rPr lang="en-GB" dirty="0" smtClean="0"/>
              <a:t> (see next slide</a:t>
            </a:r>
            <a:r>
              <a:rPr lang="en-GB" dirty="0" smtClean="0"/>
              <a:t>)</a:t>
            </a:r>
          </a:p>
          <a:p>
            <a:pPr lvl="0"/>
            <a:endParaRPr lang="en-GB" dirty="0" smtClean="0"/>
          </a:p>
          <a:p>
            <a:pPr lvl="0">
              <a:buNone/>
            </a:pPr>
            <a:r>
              <a:rPr lang="en-US" dirty="0" smtClean="0">
                <a:hlinkClick r:id="rId2"/>
              </a:rPr>
              <a:t>excess base animation</a:t>
            </a:r>
            <a:r>
              <a:rPr lang="en-GB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obtaining dry salt from solution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7965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GB" b="1" dirty="0" smtClean="0"/>
              <a:t>Concentrate solution until it becomes saturated</a:t>
            </a:r>
            <a:r>
              <a:rPr lang="en-GB" dirty="0" smtClean="0"/>
              <a:t> which is done by driving off most of the water by heating it. Solution is saturated when crystals form on a glass rod dipped in the solution.</a:t>
            </a:r>
          </a:p>
          <a:p>
            <a:pPr lvl="0"/>
            <a:r>
              <a:rPr lang="en-GB" dirty="0" smtClean="0"/>
              <a:t>Stop heating and </a:t>
            </a:r>
            <a:r>
              <a:rPr lang="en-GB" b="1" dirty="0" smtClean="0"/>
              <a:t>allow solution to cool</a:t>
            </a:r>
            <a:r>
              <a:rPr lang="en-GB" dirty="0" smtClean="0"/>
              <a:t> and salt crystals to form.</a:t>
            </a:r>
          </a:p>
          <a:p>
            <a:pPr lvl="0"/>
            <a:r>
              <a:rPr lang="en-GB" b="1" dirty="0" smtClean="0"/>
              <a:t>Filter</a:t>
            </a:r>
            <a:r>
              <a:rPr lang="en-GB" dirty="0" smtClean="0"/>
              <a:t> the crystals to remove water</a:t>
            </a:r>
          </a:p>
          <a:p>
            <a:pPr lvl="0"/>
            <a:r>
              <a:rPr lang="en-GB" b="1" dirty="0" smtClean="0"/>
              <a:t>Wash </a:t>
            </a:r>
            <a:r>
              <a:rPr lang="en-GB" dirty="0" smtClean="0"/>
              <a:t>crystals with a little water</a:t>
            </a:r>
          </a:p>
          <a:p>
            <a:pPr lvl="0"/>
            <a:r>
              <a:rPr lang="en-GB" b="1" dirty="0" smtClean="0"/>
              <a:t>Dry</a:t>
            </a:r>
            <a:r>
              <a:rPr lang="en-GB" dirty="0" smtClean="0"/>
              <a:t> crystals with filter paper or place on warm gauze.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7200" dirty="0" smtClean="0"/>
              <a:t>precipitation</a:t>
            </a:r>
            <a:endParaRPr lang="en-US" sz="7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95526"/>
            <a:ext cx="8030476" cy="4130637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en-GB" dirty="0" smtClean="0"/>
              <a:t>make 2 solutions each one containing 1 ion of the salt to be made (use soluble salts!!!)</a:t>
            </a:r>
          </a:p>
          <a:p>
            <a:pPr lvl="0"/>
            <a:r>
              <a:rPr lang="en-GB" dirty="0" smtClean="0"/>
              <a:t>add the</a:t>
            </a:r>
            <a:r>
              <a:rPr lang="en-GB" dirty="0" smtClean="0"/>
              <a:t> two solutions</a:t>
            </a:r>
            <a:endParaRPr lang="en-GB" dirty="0" smtClean="0"/>
          </a:p>
          <a:p>
            <a:pPr lvl="0"/>
            <a:r>
              <a:rPr lang="en-GB" b="1" dirty="0" smtClean="0"/>
              <a:t>filter off</a:t>
            </a:r>
            <a:r>
              <a:rPr lang="en-GB" b="1" dirty="0" smtClean="0"/>
              <a:t> the precipitate</a:t>
            </a:r>
            <a:r>
              <a:rPr lang="en-GB" dirty="0" smtClean="0"/>
              <a:t> </a:t>
            </a:r>
            <a:r>
              <a:rPr lang="en-GB" dirty="0" smtClean="0"/>
              <a:t>which is the insoluble salt</a:t>
            </a:r>
          </a:p>
          <a:p>
            <a:pPr lvl="0"/>
            <a:r>
              <a:rPr lang="en-GB" b="1" dirty="0" smtClean="0"/>
              <a:t>wash</a:t>
            </a:r>
            <a:r>
              <a:rPr lang="en-GB" dirty="0" smtClean="0"/>
              <a:t> the residue</a:t>
            </a:r>
            <a:r>
              <a:rPr lang="en-GB" dirty="0" smtClean="0"/>
              <a:t> in the filter paper with </a:t>
            </a:r>
            <a:r>
              <a:rPr lang="en-GB" dirty="0" smtClean="0"/>
              <a:t>distilled water</a:t>
            </a:r>
          </a:p>
          <a:p>
            <a:pPr lvl="0"/>
            <a:r>
              <a:rPr lang="en-GB" b="1" dirty="0" smtClean="0"/>
              <a:t>dry</a:t>
            </a:r>
            <a:r>
              <a:rPr lang="en-GB" dirty="0" smtClean="0"/>
              <a:t> with</a:t>
            </a:r>
            <a:r>
              <a:rPr lang="en-GB" dirty="0" smtClean="0"/>
              <a:t> other filter </a:t>
            </a:r>
            <a:r>
              <a:rPr lang="en-GB" dirty="0" smtClean="0"/>
              <a:t>paper or</a:t>
            </a:r>
            <a:r>
              <a:rPr lang="en-GB" dirty="0" smtClean="0"/>
              <a:t> place on </a:t>
            </a:r>
            <a:r>
              <a:rPr lang="en-GB" dirty="0" smtClean="0"/>
              <a:t>warm gauze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09631"/>
          </a:xfrm>
        </p:spPr>
        <p:txBody>
          <a:bodyPr/>
          <a:lstStyle/>
          <a:p>
            <a:r>
              <a:rPr lang="en-US" dirty="0" smtClean="0"/>
              <a:t>p</a:t>
            </a:r>
            <a:r>
              <a:rPr lang="en-US" dirty="0" smtClean="0"/>
              <a:t>recipitation salts experiment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16840" y="1084269"/>
          <a:ext cx="8469960" cy="4389119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411660"/>
                <a:gridCol w="1411660"/>
                <a:gridCol w="1411660"/>
                <a:gridCol w="1411660"/>
                <a:gridCol w="1411660"/>
                <a:gridCol w="141166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0" dirty="0" smtClean="0"/>
                        <a:t>copper sulfate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0" dirty="0" smtClean="0"/>
                        <a:t>lead nitrate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0" dirty="0" smtClean="0"/>
                        <a:t>potassium iodide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0" dirty="0" smtClean="0"/>
                        <a:t>silver nitrate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0" dirty="0" smtClean="0"/>
                        <a:t>sodium carbonate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b="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copper sulfate (</a:t>
                      </a:r>
                      <a:r>
                        <a:rPr lang="en-US" dirty="0" err="1" smtClean="0"/>
                        <a:t>aq</a:t>
                      </a:r>
                      <a:r>
                        <a:rPr lang="en-US" dirty="0" smtClean="0"/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white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brown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light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 blue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blue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 smtClean="0"/>
                        <a:t>lead nitrate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yellow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white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 smtClean="0"/>
                        <a:t>potassium iodide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yellow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 smtClean="0"/>
                        <a:t>silver nitrate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yellow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ppte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0" dirty="0" smtClean="0"/>
                        <a:t>sodium carbonate (</a:t>
                      </a:r>
                      <a:r>
                        <a:rPr lang="en-US" b="0" dirty="0" err="1" smtClean="0"/>
                        <a:t>aq</a:t>
                      </a:r>
                      <a:r>
                        <a:rPr lang="en-US" b="0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solidFill>
                      <a:srgbClr val="558ED5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16841" y="5684666"/>
            <a:ext cx="84699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Name the precipitates and write word and balanced equations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63162"/>
          </a:xfrm>
        </p:spPr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70144"/>
            <a:ext cx="8229600" cy="4856020"/>
          </a:xfrm>
        </p:spPr>
        <p:txBody>
          <a:bodyPr/>
          <a:lstStyle/>
          <a:p>
            <a:r>
              <a:rPr lang="en-US" dirty="0" smtClean="0"/>
              <a:t>For each of the salts below: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Decide on the method you will use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Select appropriate reagents</a:t>
            </a:r>
          </a:p>
          <a:p>
            <a:r>
              <a:rPr lang="en-US" dirty="0" smtClean="0"/>
              <a:t>Salts: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p</a:t>
            </a:r>
            <a:r>
              <a:rPr lang="en-US" dirty="0" smtClean="0"/>
              <a:t>otassium chloride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c</a:t>
            </a:r>
            <a:r>
              <a:rPr lang="en-US" dirty="0" smtClean="0"/>
              <a:t>opper nitrate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l</a:t>
            </a:r>
            <a:r>
              <a:rPr lang="en-US" dirty="0" smtClean="0"/>
              <a:t>ead </a:t>
            </a:r>
            <a:r>
              <a:rPr lang="en-US" dirty="0" err="1" smtClean="0"/>
              <a:t>sulphate</a:t>
            </a:r>
            <a:endParaRPr lang="en-US" dirty="0" smtClean="0"/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m</a:t>
            </a:r>
            <a:r>
              <a:rPr lang="en-US" dirty="0" smtClean="0"/>
              <a:t>agnesium chloride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a</a:t>
            </a:r>
            <a:r>
              <a:rPr lang="en-US" dirty="0" smtClean="0"/>
              <a:t>mmonium nitrate</a:t>
            </a:r>
          </a:p>
          <a:p>
            <a:pPr marL="1314450" lvl="2" indent="-514350">
              <a:buFont typeface="+mj-lt"/>
              <a:buAutoNum type="arabicPeriod"/>
            </a:pPr>
            <a:r>
              <a:rPr lang="en-US" dirty="0" smtClean="0"/>
              <a:t>c</a:t>
            </a:r>
            <a:r>
              <a:rPr lang="en-US" dirty="0" smtClean="0"/>
              <a:t>alcium </a:t>
            </a:r>
            <a:r>
              <a:rPr lang="en-US" dirty="0" err="1" smtClean="0"/>
              <a:t>sulphate</a:t>
            </a:r>
            <a:endParaRPr lang="en-US" dirty="0" smtClean="0"/>
          </a:p>
          <a:p>
            <a:pPr marL="1314450" lvl="2" indent="-514350">
              <a:buFont typeface="+mj-lt"/>
              <a:buAutoNum type="arabicPeriod"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416</Words>
  <Application>Microsoft Macintosh PowerPoint</Application>
  <PresentationFormat>On-screen Show (4:3)</PresentationFormat>
  <Paragraphs>93</Paragraphs>
  <Slides>8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Slide 1</vt:lpstr>
      <vt:lpstr>salt solubility rules</vt:lpstr>
      <vt:lpstr>titration</vt:lpstr>
      <vt:lpstr>excess base</vt:lpstr>
      <vt:lpstr>obtaining dry salt from solution</vt:lpstr>
      <vt:lpstr>precipitation</vt:lpstr>
      <vt:lpstr>precipitation salts experiment</vt:lpstr>
      <vt:lpstr>exercise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Client Admin</dc:creator>
  <cp:lastModifiedBy>Client Admin</cp:lastModifiedBy>
  <cp:revision>10</cp:revision>
  <dcterms:created xsi:type="dcterms:W3CDTF">2012-05-21T23:31:58Z</dcterms:created>
  <dcterms:modified xsi:type="dcterms:W3CDTF">2012-05-22T02:07:39Z</dcterms:modified>
</cp:coreProperties>
</file>

<file path=docProps/thumbnail.jpeg>
</file>